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33"/>
  </p:notesMasterIdLst>
  <p:sldIdLst>
    <p:sldId id="256" r:id="rId2"/>
    <p:sldId id="257" r:id="rId3"/>
    <p:sldId id="258" r:id="rId4"/>
    <p:sldId id="268" r:id="rId5"/>
    <p:sldId id="269" r:id="rId6"/>
    <p:sldId id="270" r:id="rId7"/>
    <p:sldId id="263" r:id="rId8"/>
    <p:sldId id="259" r:id="rId9"/>
    <p:sldId id="260" r:id="rId10"/>
    <p:sldId id="271" r:id="rId11"/>
    <p:sldId id="272" r:id="rId12"/>
    <p:sldId id="273" r:id="rId13"/>
    <p:sldId id="274" r:id="rId14"/>
    <p:sldId id="261" r:id="rId15"/>
    <p:sldId id="262" r:id="rId16"/>
    <p:sldId id="275" r:id="rId17"/>
    <p:sldId id="277" r:id="rId18"/>
    <p:sldId id="276" r:id="rId19"/>
    <p:sldId id="264" r:id="rId20"/>
    <p:sldId id="278" r:id="rId21"/>
    <p:sldId id="279" r:id="rId22"/>
    <p:sldId id="280" r:id="rId23"/>
    <p:sldId id="265" r:id="rId24"/>
    <p:sldId id="282" r:id="rId25"/>
    <p:sldId id="283" r:id="rId26"/>
    <p:sldId id="266" r:id="rId27"/>
    <p:sldId id="284" r:id="rId28"/>
    <p:sldId id="285" r:id="rId29"/>
    <p:sldId id="286" r:id="rId30"/>
    <p:sldId id="287" r:id="rId31"/>
    <p:sldId id="288" r:id="rId32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4A45E89B-811B-4354-BAA7-86296AE34DC0}">
          <p14:sldIdLst>
            <p14:sldId id="256"/>
            <p14:sldId id="257"/>
            <p14:sldId id="258"/>
            <p14:sldId id="268"/>
            <p14:sldId id="269"/>
            <p14:sldId id="270"/>
            <p14:sldId id="263"/>
            <p14:sldId id="259"/>
            <p14:sldId id="260"/>
            <p14:sldId id="271"/>
            <p14:sldId id="272"/>
            <p14:sldId id="273"/>
            <p14:sldId id="274"/>
            <p14:sldId id="261"/>
            <p14:sldId id="262"/>
            <p14:sldId id="275"/>
            <p14:sldId id="277"/>
            <p14:sldId id="276"/>
          </p14:sldIdLst>
        </p14:section>
        <p14:section name="Untitled Section" id="{C001C4F1-3797-49D7-8E36-CCC3BBA350C8}">
          <p14:sldIdLst>
            <p14:sldId id="264"/>
            <p14:sldId id="278"/>
            <p14:sldId id="279"/>
            <p14:sldId id="280"/>
            <p14:sldId id="265"/>
            <p14:sldId id="282"/>
            <p14:sldId id="283"/>
            <p14:sldId id="266"/>
            <p14:sldId id="284"/>
            <p14:sldId id="285"/>
            <p14:sldId id="286"/>
            <p14:sldId id="287"/>
            <p14:sldId id="288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>
      <p:cViewPr varScale="1">
        <p:scale>
          <a:sx n="90" d="100"/>
          <a:sy n="90" d="100"/>
        </p:scale>
        <p:origin x="48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38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llsworth, Tricia" userId="01d6a956-2361-406b-8257-931c99b3a1b5" providerId="ADAL" clId="{EF1C33C9-B197-4F1B-87EA-B52E11D19989}"/>
    <pc:docChg chg="undo custSel addSld delSld modSld sldOrd modSection modNotesMaster">
      <pc:chgData name="Ellsworth, Tricia" userId="01d6a956-2361-406b-8257-931c99b3a1b5" providerId="ADAL" clId="{EF1C33C9-B197-4F1B-87EA-B52E11D19989}" dt="2021-04-19T19:12:18.181" v="5533" actId="20577"/>
      <pc:docMkLst>
        <pc:docMk/>
      </pc:docMkLst>
      <pc:sldChg chg="addSp modSp modAnim">
        <pc:chgData name="Ellsworth, Tricia" userId="01d6a956-2361-406b-8257-931c99b3a1b5" providerId="ADAL" clId="{EF1C33C9-B197-4F1B-87EA-B52E11D19989}" dt="2021-04-19T18:55:30.192" v="5480"/>
        <pc:sldMkLst>
          <pc:docMk/>
          <pc:sldMk cId="3249757843" sldId="256"/>
        </pc:sldMkLst>
        <pc:picChg chg="add mod">
          <ac:chgData name="Ellsworth, Tricia" userId="01d6a956-2361-406b-8257-931c99b3a1b5" providerId="ADAL" clId="{EF1C33C9-B197-4F1B-87EA-B52E11D19989}" dt="2021-04-19T18:55:03.061" v="5479" actId="1076"/>
          <ac:picMkLst>
            <pc:docMk/>
            <pc:sldMk cId="3249757843" sldId="256"/>
            <ac:picMk id="6" creationId="{393B7DCC-7462-421A-8A86-CFBE65EB478D}"/>
          </ac:picMkLst>
        </pc:picChg>
      </pc:sldChg>
      <pc:sldChg chg="addSp modSp modAnim">
        <pc:chgData name="Ellsworth, Tricia" userId="01d6a956-2361-406b-8257-931c99b3a1b5" providerId="ADAL" clId="{EF1C33C9-B197-4F1B-87EA-B52E11D19989}" dt="2021-04-19T18:55:45.449" v="5485"/>
        <pc:sldMkLst>
          <pc:docMk/>
          <pc:sldMk cId="2049859295" sldId="257"/>
        </pc:sldMkLst>
        <pc:picChg chg="add mod">
          <ac:chgData name="Ellsworth, Tricia" userId="01d6a956-2361-406b-8257-931c99b3a1b5" providerId="ADAL" clId="{EF1C33C9-B197-4F1B-87EA-B52E11D19989}" dt="2021-04-19T18:55:44.261" v="5484" actId="1076"/>
          <ac:picMkLst>
            <pc:docMk/>
            <pc:sldMk cId="2049859295" sldId="257"/>
            <ac:picMk id="5" creationId="{58055E62-95EB-43FE-8B12-5DEA0FB1F739}"/>
          </ac:picMkLst>
        </pc:picChg>
      </pc:sldChg>
      <pc:sldChg chg="addSp delSp modSp modAnim">
        <pc:chgData name="Ellsworth, Tricia" userId="01d6a956-2361-406b-8257-931c99b3a1b5" providerId="ADAL" clId="{EF1C33C9-B197-4F1B-87EA-B52E11D19989}" dt="2021-04-19T18:55:57.889" v="5490"/>
        <pc:sldMkLst>
          <pc:docMk/>
          <pc:sldMk cId="4004431467" sldId="258"/>
        </pc:sldMkLst>
        <pc:picChg chg="add del mod">
          <ac:chgData name="Ellsworth, Tricia" userId="01d6a956-2361-406b-8257-931c99b3a1b5" providerId="ADAL" clId="{EF1C33C9-B197-4F1B-87EA-B52E11D19989}" dt="2021-04-19T18:55:51.871" v="5489"/>
          <ac:picMkLst>
            <pc:docMk/>
            <pc:sldMk cId="4004431467" sldId="258"/>
            <ac:picMk id="5" creationId="{3FB667B6-4400-4BC6-826A-8F1A37B18F0D}"/>
          </ac:picMkLst>
        </pc:picChg>
        <pc:picChg chg="add">
          <ac:chgData name="Ellsworth, Tricia" userId="01d6a956-2361-406b-8257-931c99b3a1b5" providerId="ADAL" clId="{EF1C33C9-B197-4F1B-87EA-B52E11D19989}" dt="2021-04-19T18:55:57.889" v="5490"/>
          <ac:picMkLst>
            <pc:docMk/>
            <pc:sldMk cId="4004431467" sldId="258"/>
            <ac:picMk id="6" creationId="{B5640BD0-0B42-47D3-AD45-3BF3821F45DB}"/>
          </ac:picMkLst>
        </pc:picChg>
      </pc:sldChg>
      <pc:sldChg chg="addSp modAnim">
        <pc:chgData name="Ellsworth, Tricia" userId="01d6a956-2361-406b-8257-931c99b3a1b5" providerId="ADAL" clId="{EF1C33C9-B197-4F1B-87EA-B52E11D19989}" dt="2021-04-19T18:56:09.848" v="5495"/>
        <pc:sldMkLst>
          <pc:docMk/>
          <pc:sldMk cId="1921142459" sldId="259"/>
        </pc:sldMkLst>
        <pc:picChg chg="add">
          <ac:chgData name="Ellsworth, Tricia" userId="01d6a956-2361-406b-8257-931c99b3a1b5" providerId="ADAL" clId="{EF1C33C9-B197-4F1B-87EA-B52E11D19989}" dt="2021-04-19T18:56:09.848" v="5495"/>
          <ac:picMkLst>
            <pc:docMk/>
            <pc:sldMk cId="1921142459" sldId="259"/>
            <ac:picMk id="5" creationId="{787785DD-CB1E-4057-AA3E-E358814D67E0}"/>
          </ac:picMkLst>
        </pc:picChg>
      </pc:sldChg>
      <pc:sldChg chg="addSp modSp modAnim">
        <pc:chgData name="Ellsworth, Tricia" userId="01d6a956-2361-406b-8257-931c99b3a1b5" providerId="ADAL" clId="{EF1C33C9-B197-4F1B-87EA-B52E11D19989}" dt="2021-04-19T18:56:11.464" v="5496"/>
        <pc:sldMkLst>
          <pc:docMk/>
          <pc:sldMk cId="1991593189" sldId="260"/>
        </pc:sldMkLst>
        <pc:spChg chg="mod">
          <ac:chgData name="Ellsworth, Tricia" userId="01d6a956-2361-406b-8257-931c99b3a1b5" providerId="ADAL" clId="{EF1C33C9-B197-4F1B-87EA-B52E11D19989}" dt="2021-04-19T14:21:13.140" v="927" actId="14100"/>
          <ac:spMkLst>
            <pc:docMk/>
            <pc:sldMk cId="1991593189" sldId="260"/>
            <ac:spMk id="2" creationId="{00000000-0000-0000-0000-000000000000}"/>
          </ac:spMkLst>
        </pc:spChg>
        <pc:picChg chg="add">
          <ac:chgData name="Ellsworth, Tricia" userId="01d6a956-2361-406b-8257-931c99b3a1b5" providerId="ADAL" clId="{EF1C33C9-B197-4F1B-87EA-B52E11D19989}" dt="2021-04-19T18:56:11.464" v="5496"/>
          <ac:picMkLst>
            <pc:docMk/>
            <pc:sldMk cId="1991593189" sldId="260"/>
            <ac:picMk id="5" creationId="{2AEA1C80-4728-4D89-919E-FB0B2DFE4188}"/>
          </ac:picMkLst>
        </pc:picChg>
      </pc:sldChg>
      <pc:sldChg chg="addSp modAnim">
        <pc:chgData name="Ellsworth, Tricia" userId="01d6a956-2361-406b-8257-931c99b3a1b5" providerId="ADAL" clId="{EF1C33C9-B197-4F1B-87EA-B52E11D19989}" dt="2021-04-19T18:56:19.940" v="5501"/>
        <pc:sldMkLst>
          <pc:docMk/>
          <pc:sldMk cId="922570268" sldId="261"/>
        </pc:sldMkLst>
        <pc:picChg chg="add">
          <ac:chgData name="Ellsworth, Tricia" userId="01d6a956-2361-406b-8257-931c99b3a1b5" providerId="ADAL" clId="{EF1C33C9-B197-4F1B-87EA-B52E11D19989}" dt="2021-04-19T18:56:19.940" v="5501"/>
          <ac:picMkLst>
            <pc:docMk/>
            <pc:sldMk cId="922570268" sldId="261"/>
            <ac:picMk id="5" creationId="{07B11531-F7C4-443C-990D-672C950F62FD}"/>
          </ac:picMkLst>
        </pc:picChg>
      </pc:sldChg>
      <pc:sldChg chg="addSp modAnim">
        <pc:chgData name="Ellsworth, Tricia" userId="01d6a956-2361-406b-8257-931c99b3a1b5" providerId="ADAL" clId="{EF1C33C9-B197-4F1B-87EA-B52E11D19989}" dt="2021-04-19T18:56:21.874" v="5502"/>
        <pc:sldMkLst>
          <pc:docMk/>
          <pc:sldMk cId="2604551656" sldId="262"/>
        </pc:sldMkLst>
        <pc:picChg chg="add">
          <ac:chgData name="Ellsworth, Tricia" userId="01d6a956-2361-406b-8257-931c99b3a1b5" providerId="ADAL" clId="{EF1C33C9-B197-4F1B-87EA-B52E11D19989}" dt="2021-04-19T18:56:21.874" v="5502"/>
          <ac:picMkLst>
            <pc:docMk/>
            <pc:sldMk cId="2604551656" sldId="262"/>
            <ac:picMk id="5" creationId="{B0E63675-7BFA-4C38-87C6-66E881424DC5}"/>
          </ac:picMkLst>
        </pc:picChg>
      </pc:sldChg>
      <pc:sldChg chg="addSp modAnim">
        <pc:chgData name="Ellsworth, Tricia" userId="01d6a956-2361-406b-8257-931c99b3a1b5" providerId="ADAL" clId="{EF1C33C9-B197-4F1B-87EA-B52E11D19989}" dt="2021-04-19T18:56:07.832" v="5494"/>
        <pc:sldMkLst>
          <pc:docMk/>
          <pc:sldMk cId="2376210960" sldId="263"/>
        </pc:sldMkLst>
        <pc:picChg chg="add">
          <ac:chgData name="Ellsworth, Tricia" userId="01d6a956-2361-406b-8257-931c99b3a1b5" providerId="ADAL" clId="{EF1C33C9-B197-4F1B-87EA-B52E11D19989}" dt="2021-04-19T18:56:07.832" v="5494"/>
          <ac:picMkLst>
            <pc:docMk/>
            <pc:sldMk cId="2376210960" sldId="263"/>
            <ac:picMk id="5" creationId="{A86F18B8-538D-4ACF-B3ED-78107001E3A3}"/>
          </ac:picMkLst>
        </pc:picChg>
      </pc:sldChg>
      <pc:sldChg chg="addSp modAnim">
        <pc:chgData name="Ellsworth, Tricia" userId="01d6a956-2361-406b-8257-931c99b3a1b5" providerId="ADAL" clId="{EF1C33C9-B197-4F1B-87EA-B52E11D19989}" dt="2021-04-19T18:56:27.252" v="5506"/>
        <pc:sldMkLst>
          <pc:docMk/>
          <pc:sldMk cId="2168242893" sldId="264"/>
        </pc:sldMkLst>
        <pc:picChg chg="add">
          <ac:chgData name="Ellsworth, Tricia" userId="01d6a956-2361-406b-8257-931c99b3a1b5" providerId="ADAL" clId="{EF1C33C9-B197-4F1B-87EA-B52E11D19989}" dt="2021-04-19T18:56:27.252" v="5506"/>
          <ac:picMkLst>
            <pc:docMk/>
            <pc:sldMk cId="2168242893" sldId="264"/>
            <ac:picMk id="5" creationId="{A67DA64F-25F7-41C8-AF1A-A7CFC4981F24}"/>
          </ac:picMkLst>
        </pc:picChg>
      </pc:sldChg>
      <pc:sldChg chg="addSp modAnim">
        <pc:chgData name="Ellsworth, Tricia" userId="01d6a956-2361-406b-8257-931c99b3a1b5" providerId="ADAL" clId="{EF1C33C9-B197-4F1B-87EA-B52E11D19989}" dt="2021-04-19T18:56:32.404" v="5511"/>
        <pc:sldMkLst>
          <pc:docMk/>
          <pc:sldMk cId="112441519" sldId="265"/>
        </pc:sldMkLst>
        <pc:picChg chg="add">
          <ac:chgData name="Ellsworth, Tricia" userId="01d6a956-2361-406b-8257-931c99b3a1b5" providerId="ADAL" clId="{EF1C33C9-B197-4F1B-87EA-B52E11D19989}" dt="2021-04-19T18:56:32.404" v="5511"/>
          <ac:picMkLst>
            <pc:docMk/>
            <pc:sldMk cId="112441519" sldId="265"/>
            <ac:picMk id="5" creationId="{DE6F7DA5-1332-429F-8C15-60A487B58B54}"/>
          </ac:picMkLst>
        </pc:picChg>
      </pc:sldChg>
      <pc:sldChg chg="addSp modAnim">
        <pc:chgData name="Ellsworth, Tricia" userId="01d6a956-2361-406b-8257-931c99b3a1b5" providerId="ADAL" clId="{EF1C33C9-B197-4F1B-87EA-B52E11D19989}" dt="2021-04-19T18:56:35.791" v="5514"/>
        <pc:sldMkLst>
          <pc:docMk/>
          <pc:sldMk cId="740557283" sldId="266"/>
        </pc:sldMkLst>
        <pc:picChg chg="add">
          <ac:chgData name="Ellsworth, Tricia" userId="01d6a956-2361-406b-8257-931c99b3a1b5" providerId="ADAL" clId="{EF1C33C9-B197-4F1B-87EA-B52E11D19989}" dt="2021-04-19T18:56:35.791" v="5514"/>
          <ac:picMkLst>
            <pc:docMk/>
            <pc:sldMk cId="740557283" sldId="266"/>
            <ac:picMk id="5" creationId="{E4B7713F-835A-4F08-B428-0FE4B9B06422}"/>
          </ac:picMkLst>
        </pc:picChg>
      </pc:sldChg>
      <pc:sldChg chg="modSp add del ord">
        <pc:chgData name="Ellsworth, Tricia" userId="01d6a956-2361-406b-8257-931c99b3a1b5" providerId="ADAL" clId="{EF1C33C9-B197-4F1B-87EA-B52E11D19989}" dt="2021-04-19T14:36:05.186" v="2955" actId="2696"/>
        <pc:sldMkLst>
          <pc:docMk/>
          <pc:sldMk cId="294782579" sldId="267"/>
        </pc:sldMkLst>
        <pc:spChg chg="mod">
          <ac:chgData name="Ellsworth, Tricia" userId="01d6a956-2361-406b-8257-931c99b3a1b5" providerId="ADAL" clId="{EF1C33C9-B197-4F1B-87EA-B52E11D19989}" dt="2021-04-19T14:16:13.411" v="70" actId="6549"/>
          <ac:spMkLst>
            <pc:docMk/>
            <pc:sldMk cId="294782579" sldId="267"/>
            <ac:spMk id="2" creationId="{36D45ADE-C2E4-4847-BB08-F846A654FA9B}"/>
          </ac:spMkLst>
        </pc:spChg>
        <pc:spChg chg="mod">
          <ac:chgData name="Ellsworth, Tricia" userId="01d6a956-2361-406b-8257-931c99b3a1b5" providerId="ADAL" clId="{EF1C33C9-B197-4F1B-87EA-B52E11D19989}" dt="2021-04-19T14:16:55.127" v="239" actId="20577"/>
          <ac:spMkLst>
            <pc:docMk/>
            <pc:sldMk cId="294782579" sldId="267"/>
            <ac:spMk id="3" creationId="{A175E83E-A356-47CB-AA27-BAC523E2641D}"/>
          </ac:spMkLst>
        </pc:spChg>
      </pc:sldChg>
      <pc:sldChg chg="addSp modSp add modAnim">
        <pc:chgData name="Ellsworth, Tricia" userId="01d6a956-2361-406b-8257-931c99b3a1b5" providerId="ADAL" clId="{EF1C33C9-B197-4F1B-87EA-B52E11D19989}" dt="2021-04-19T18:56:01.057" v="5491"/>
        <pc:sldMkLst>
          <pc:docMk/>
          <pc:sldMk cId="2332389454" sldId="268"/>
        </pc:sldMkLst>
        <pc:spChg chg="mod">
          <ac:chgData name="Ellsworth, Tricia" userId="01d6a956-2361-406b-8257-931c99b3a1b5" providerId="ADAL" clId="{EF1C33C9-B197-4F1B-87EA-B52E11D19989}" dt="2021-04-19T14:48:24.762" v="5420" actId="404"/>
          <ac:spMkLst>
            <pc:docMk/>
            <pc:sldMk cId="2332389454" sldId="268"/>
            <ac:spMk id="2" creationId="{40F99388-5B3C-443F-80D9-3CBB639D60D6}"/>
          </ac:spMkLst>
        </pc:spChg>
        <pc:spChg chg="mod">
          <ac:chgData name="Ellsworth, Tricia" userId="01d6a956-2361-406b-8257-931c99b3a1b5" providerId="ADAL" clId="{EF1C33C9-B197-4F1B-87EA-B52E11D19989}" dt="2021-04-19T14:17:49.871" v="489" actId="20577"/>
          <ac:spMkLst>
            <pc:docMk/>
            <pc:sldMk cId="2332389454" sldId="268"/>
            <ac:spMk id="3" creationId="{6A5EB2E7-E315-439B-B589-88F58F0058C1}"/>
          </ac:spMkLst>
        </pc:spChg>
        <pc:picChg chg="add">
          <ac:chgData name="Ellsworth, Tricia" userId="01d6a956-2361-406b-8257-931c99b3a1b5" providerId="ADAL" clId="{EF1C33C9-B197-4F1B-87EA-B52E11D19989}" dt="2021-04-19T18:56:01.057" v="5491"/>
          <ac:picMkLst>
            <pc:docMk/>
            <pc:sldMk cId="2332389454" sldId="268"/>
            <ac:picMk id="5" creationId="{42AA7ABB-8798-4D26-AD7E-135D2503B397}"/>
          </ac:picMkLst>
        </pc:picChg>
      </pc:sldChg>
      <pc:sldChg chg="addSp modSp add modAnim">
        <pc:chgData name="Ellsworth, Tricia" userId="01d6a956-2361-406b-8257-931c99b3a1b5" providerId="ADAL" clId="{EF1C33C9-B197-4F1B-87EA-B52E11D19989}" dt="2021-04-19T18:57:26.148" v="5522" actId="14100"/>
        <pc:sldMkLst>
          <pc:docMk/>
          <pc:sldMk cId="2150294372" sldId="269"/>
        </pc:sldMkLst>
        <pc:spChg chg="mod">
          <ac:chgData name="Ellsworth, Tricia" userId="01d6a956-2361-406b-8257-931c99b3a1b5" providerId="ADAL" clId="{EF1C33C9-B197-4F1B-87EA-B52E11D19989}" dt="2021-04-19T18:57:26.148" v="5522" actId="14100"/>
          <ac:spMkLst>
            <pc:docMk/>
            <pc:sldMk cId="2150294372" sldId="269"/>
            <ac:spMk id="2" creationId="{5CB2DAD9-F1F0-4C92-A81F-0795A4D45659}"/>
          </ac:spMkLst>
        </pc:spChg>
        <pc:spChg chg="mod">
          <ac:chgData name="Ellsworth, Tricia" userId="01d6a956-2361-406b-8257-931c99b3a1b5" providerId="ADAL" clId="{EF1C33C9-B197-4F1B-87EA-B52E11D19989}" dt="2021-04-19T14:48:43.287" v="5427" actId="20577"/>
          <ac:spMkLst>
            <pc:docMk/>
            <pc:sldMk cId="2150294372" sldId="269"/>
            <ac:spMk id="3" creationId="{603615A8-25A8-4F25-9D26-FB005588EABA}"/>
          </ac:spMkLst>
        </pc:spChg>
        <pc:picChg chg="add">
          <ac:chgData name="Ellsworth, Tricia" userId="01d6a956-2361-406b-8257-931c99b3a1b5" providerId="ADAL" clId="{EF1C33C9-B197-4F1B-87EA-B52E11D19989}" dt="2021-04-19T18:56:03.668" v="5492"/>
          <ac:picMkLst>
            <pc:docMk/>
            <pc:sldMk cId="2150294372" sldId="269"/>
            <ac:picMk id="5" creationId="{898BFD4F-1EEF-4EF4-8B1B-8B6309AF6F69}"/>
          </ac:picMkLst>
        </pc:picChg>
      </pc:sldChg>
      <pc:sldChg chg="addSp modSp add modAnim">
        <pc:chgData name="Ellsworth, Tricia" userId="01d6a956-2361-406b-8257-931c99b3a1b5" providerId="ADAL" clId="{EF1C33C9-B197-4F1B-87EA-B52E11D19989}" dt="2021-04-19T18:56:05.908" v="5493"/>
        <pc:sldMkLst>
          <pc:docMk/>
          <pc:sldMk cId="3357337678" sldId="270"/>
        </pc:sldMkLst>
        <pc:spChg chg="mod">
          <ac:chgData name="Ellsworth, Tricia" userId="01d6a956-2361-406b-8257-931c99b3a1b5" providerId="ADAL" clId="{EF1C33C9-B197-4F1B-87EA-B52E11D19989}" dt="2021-04-19T14:20:13.266" v="795" actId="20577"/>
          <ac:spMkLst>
            <pc:docMk/>
            <pc:sldMk cId="3357337678" sldId="270"/>
            <ac:spMk id="2" creationId="{54DA74E6-C812-424F-9147-C35FBB47EE13}"/>
          </ac:spMkLst>
        </pc:spChg>
        <pc:spChg chg="mod">
          <ac:chgData name="Ellsworth, Tricia" userId="01d6a956-2361-406b-8257-931c99b3a1b5" providerId="ADAL" clId="{EF1C33C9-B197-4F1B-87EA-B52E11D19989}" dt="2021-04-19T14:20:29.589" v="882" actId="20577"/>
          <ac:spMkLst>
            <pc:docMk/>
            <pc:sldMk cId="3357337678" sldId="270"/>
            <ac:spMk id="3" creationId="{800918F1-4CA2-4D08-91C6-2F8937A3CD7C}"/>
          </ac:spMkLst>
        </pc:spChg>
        <pc:picChg chg="add">
          <ac:chgData name="Ellsworth, Tricia" userId="01d6a956-2361-406b-8257-931c99b3a1b5" providerId="ADAL" clId="{EF1C33C9-B197-4F1B-87EA-B52E11D19989}" dt="2021-04-19T18:56:05.908" v="5493"/>
          <ac:picMkLst>
            <pc:docMk/>
            <pc:sldMk cId="3357337678" sldId="270"/>
            <ac:picMk id="5" creationId="{46EEAD3A-4CA9-4B56-AC72-6B3900D24449}"/>
          </ac:picMkLst>
        </pc:picChg>
      </pc:sldChg>
      <pc:sldChg chg="addSp modSp add modAnim">
        <pc:chgData name="Ellsworth, Tricia" userId="01d6a956-2361-406b-8257-931c99b3a1b5" providerId="ADAL" clId="{EF1C33C9-B197-4F1B-87EA-B52E11D19989}" dt="2021-04-19T18:57:37.363" v="5524" actId="14100"/>
        <pc:sldMkLst>
          <pc:docMk/>
          <pc:sldMk cId="14624258" sldId="271"/>
        </pc:sldMkLst>
        <pc:spChg chg="mod">
          <ac:chgData name="Ellsworth, Tricia" userId="01d6a956-2361-406b-8257-931c99b3a1b5" providerId="ADAL" clId="{EF1C33C9-B197-4F1B-87EA-B52E11D19989}" dt="2021-04-19T18:57:37.363" v="5524" actId="14100"/>
          <ac:spMkLst>
            <pc:docMk/>
            <pc:sldMk cId="14624258" sldId="271"/>
            <ac:spMk id="2" creationId="{638A1B02-030C-46A6-AD71-7BB263541E6B}"/>
          </ac:spMkLst>
        </pc:spChg>
        <pc:spChg chg="mod">
          <ac:chgData name="Ellsworth, Tricia" userId="01d6a956-2361-406b-8257-931c99b3a1b5" providerId="ADAL" clId="{EF1C33C9-B197-4F1B-87EA-B52E11D19989}" dt="2021-04-19T14:22:14.715" v="1184" actId="20577"/>
          <ac:spMkLst>
            <pc:docMk/>
            <pc:sldMk cId="14624258" sldId="271"/>
            <ac:spMk id="3" creationId="{7A3639E3-2645-404F-899B-4B8F637DDDD1}"/>
          </ac:spMkLst>
        </pc:spChg>
        <pc:picChg chg="add">
          <ac:chgData name="Ellsworth, Tricia" userId="01d6a956-2361-406b-8257-931c99b3a1b5" providerId="ADAL" clId="{EF1C33C9-B197-4F1B-87EA-B52E11D19989}" dt="2021-04-19T18:56:13.007" v="5497"/>
          <ac:picMkLst>
            <pc:docMk/>
            <pc:sldMk cId="14624258" sldId="271"/>
            <ac:picMk id="5" creationId="{269F7CA1-E9DB-479F-8444-40E18055388E}"/>
          </ac:picMkLst>
        </pc:picChg>
      </pc:sldChg>
      <pc:sldChg chg="addSp modSp add modAnim">
        <pc:chgData name="Ellsworth, Tricia" userId="01d6a956-2361-406b-8257-931c99b3a1b5" providerId="ADAL" clId="{EF1C33C9-B197-4F1B-87EA-B52E11D19989}" dt="2021-04-19T18:56:14.777" v="5498"/>
        <pc:sldMkLst>
          <pc:docMk/>
          <pc:sldMk cId="2440304863" sldId="272"/>
        </pc:sldMkLst>
        <pc:spChg chg="mod">
          <ac:chgData name="Ellsworth, Tricia" userId="01d6a956-2361-406b-8257-931c99b3a1b5" providerId="ADAL" clId="{EF1C33C9-B197-4F1B-87EA-B52E11D19989}" dt="2021-04-19T14:22:27.915" v="1237" actId="20577"/>
          <ac:spMkLst>
            <pc:docMk/>
            <pc:sldMk cId="2440304863" sldId="272"/>
            <ac:spMk id="2" creationId="{54027AA7-AA98-467B-BD7F-FBA621C4C230}"/>
          </ac:spMkLst>
        </pc:spChg>
        <pc:spChg chg="mod">
          <ac:chgData name="Ellsworth, Tricia" userId="01d6a956-2361-406b-8257-931c99b3a1b5" providerId="ADAL" clId="{EF1C33C9-B197-4F1B-87EA-B52E11D19989}" dt="2021-04-19T14:23:13.160" v="1418" actId="20577"/>
          <ac:spMkLst>
            <pc:docMk/>
            <pc:sldMk cId="2440304863" sldId="272"/>
            <ac:spMk id="3" creationId="{D69377D5-8FB4-4ACE-9E0C-81B20B42B112}"/>
          </ac:spMkLst>
        </pc:spChg>
        <pc:picChg chg="add">
          <ac:chgData name="Ellsworth, Tricia" userId="01d6a956-2361-406b-8257-931c99b3a1b5" providerId="ADAL" clId="{EF1C33C9-B197-4F1B-87EA-B52E11D19989}" dt="2021-04-19T18:56:14.777" v="5498"/>
          <ac:picMkLst>
            <pc:docMk/>
            <pc:sldMk cId="2440304863" sldId="272"/>
            <ac:picMk id="5" creationId="{903B31C1-79DD-48C5-9F17-B1C92F6EA559}"/>
          </ac:picMkLst>
        </pc:picChg>
      </pc:sldChg>
      <pc:sldChg chg="addSp modSp add modAnim">
        <pc:chgData name="Ellsworth, Tricia" userId="01d6a956-2361-406b-8257-931c99b3a1b5" providerId="ADAL" clId="{EF1C33C9-B197-4F1B-87EA-B52E11D19989}" dt="2021-04-19T18:57:12.972" v="5520" actId="14100"/>
        <pc:sldMkLst>
          <pc:docMk/>
          <pc:sldMk cId="1184286899" sldId="273"/>
        </pc:sldMkLst>
        <pc:spChg chg="mod">
          <ac:chgData name="Ellsworth, Tricia" userId="01d6a956-2361-406b-8257-931c99b3a1b5" providerId="ADAL" clId="{EF1C33C9-B197-4F1B-87EA-B52E11D19989}" dt="2021-04-19T18:57:12.972" v="5520" actId="14100"/>
          <ac:spMkLst>
            <pc:docMk/>
            <pc:sldMk cId="1184286899" sldId="273"/>
            <ac:spMk id="2" creationId="{3E68F1E4-1E42-4301-B71A-0D222E44A3F6}"/>
          </ac:spMkLst>
        </pc:spChg>
        <pc:spChg chg="mod">
          <ac:chgData name="Ellsworth, Tricia" userId="01d6a956-2361-406b-8257-931c99b3a1b5" providerId="ADAL" clId="{EF1C33C9-B197-4F1B-87EA-B52E11D19989}" dt="2021-04-19T14:24:24.995" v="1720" actId="20577"/>
          <ac:spMkLst>
            <pc:docMk/>
            <pc:sldMk cId="1184286899" sldId="273"/>
            <ac:spMk id="3" creationId="{9560F451-0F53-4EF8-8303-283130C386EC}"/>
          </ac:spMkLst>
        </pc:spChg>
        <pc:picChg chg="add">
          <ac:chgData name="Ellsworth, Tricia" userId="01d6a956-2361-406b-8257-931c99b3a1b5" providerId="ADAL" clId="{EF1C33C9-B197-4F1B-87EA-B52E11D19989}" dt="2021-04-19T18:56:16.451" v="5499"/>
          <ac:picMkLst>
            <pc:docMk/>
            <pc:sldMk cId="1184286899" sldId="273"/>
            <ac:picMk id="5" creationId="{A78DD5FA-E997-4785-AF85-1854301AEB10}"/>
          </ac:picMkLst>
        </pc:picChg>
      </pc:sldChg>
      <pc:sldChg chg="addSp modSp add modAnim">
        <pc:chgData name="Ellsworth, Tricia" userId="01d6a956-2361-406b-8257-931c99b3a1b5" providerId="ADAL" clId="{EF1C33C9-B197-4F1B-87EA-B52E11D19989}" dt="2021-04-19T18:56:18.216" v="5500"/>
        <pc:sldMkLst>
          <pc:docMk/>
          <pc:sldMk cId="1568316977" sldId="274"/>
        </pc:sldMkLst>
        <pc:spChg chg="mod">
          <ac:chgData name="Ellsworth, Tricia" userId="01d6a956-2361-406b-8257-931c99b3a1b5" providerId="ADAL" clId="{EF1C33C9-B197-4F1B-87EA-B52E11D19989}" dt="2021-04-19T14:24:55.193" v="1830" actId="20577"/>
          <ac:spMkLst>
            <pc:docMk/>
            <pc:sldMk cId="1568316977" sldId="274"/>
            <ac:spMk id="2" creationId="{6AB67719-C5E3-4C31-833F-E70C5C23831B}"/>
          </ac:spMkLst>
        </pc:spChg>
        <pc:spChg chg="mod">
          <ac:chgData name="Ellsworth, Tricia" userId="01d6a956-2361-406b-8257-931c99b3a1b5" providerId="ADAL" clId="{EF1C33C9-B197-4F1B-87EA-B52E11D19989}" dt="2021-04-19T14:25:19.716" v="1911" actId="20577"/>
          <ac:spMkLst>
            <pc:docMk/>
            <pc:sldMk cId="1568316977" sldId="274"/>
            <ac:spMk id="3" creationId="{790CC767-1B71-4C49-86A5-AF14B3B8996E}"/>
          </ac:spMkLst>
        </pc:spChg>
        <pc:picChg chg="add">
          <ac:chgData name="Ellsworth, Tricia" userId="01d6a956-2361-406b-8257-931c99b3a1b5" providerId="ADAL" clId="{EF1C33C9-B197-4F1B-87EA-B52E11D19989}" dt="2021-04-19T18:56:18.216" v="5500"/>
          <ac:picMkLst>
            <pc:docMk/>
            <pc:sldMk cId="1568316977" sldId="274"/>
            <ac:picMk id="5" creationId="{C2995081-6A49-4C7B-A78C-48BDF9E95279}"/>
          </ac:picMkLst>
        </pc:picChg>
      </pc:sldChg>
      <pc:sldChg chg="addSp modSp add modAnim">
        <pc:chgData name="Ellsworth, Tricia" userId="01d6a956-2361-406b-8257-931c99b3a1b5" providerId="ADAL" clId="{EF1C33C9-B197-4F1B-87EA-B52E11D19989}" dt="2021-04-19T18:57:48.636" v="5525" actId="14100"/>
        <pc:sldMkLst>
          <pc:docMk/>
          <pc:sldMk cId="4058906602" sldId="275"/>
        </pc:sldMkLst>
        <pc:spChg chg="mod">
          <ac:chgData name="Ellsworth, Tricia" userId="01d6a956-2361-406b-8257-931c99b3a1b5" providerId="ADAL" clId="{EF1C33C9-B197-4F1B-87EA-B52E11D19989}" dt="2021-04-19T18:57:48.636" v="5525" actId="14100"/>
          <ac:spMkLst>
            <pc:docMk/>
            <pc:sldMk cId="4058906602" sldId="275"/>
            <ac:spMk id="2" creationId="{33ED2D94-FCA3-4486-95D7-55C006D0584E}"/>
          </ac:spMkLst>
        </pc:spChg>
        <pc:spChg chg="mod">
          <ac:chgData name="Ellsworth, Tricia" userId="01d6a956-2361-406b-8257-931c99b3a1b5" providerId="ADAL" clId="{EF1C33C9-B197-4F1B-87EA-B52E11D19989}" dt="2021-04-19T14:26:52.263" v="2138" actId="20577"/>
          <ac:spMkLst>
            <pc:docMk/>
            <pc:sldMk cId="4058906602" sldId="275"/>
            <ac:spMk id="3" creationId="{FC3C4B03-88CB-4385-8563-77330FCD8901}"/>
          </ac:spMkLst>
        </pc:spChg>
        <pc:picChg chg="add">
          <ac:chgData name="Ellsworth, Tricia" userId="01d6a956-2361-406b-8257-931c99b3a1b5" providerId="ADAL" clId="{EF1C33C9-B197-4F1B-87EA-B52E11D19989}" dt="2021-04-19T18:56:23.409" v="5503"/>
          <ac:picMkLst>
            <pc:docMk/>
            <pc:sldMk cId="4058906602" sldId="275"/>
            <ac:picMk id="5" creationId="{403AF1F4-A3B3-4F04-8396-7CE676393898}"/>
          </ac:picMkLst>
        </pc:picChg>
      </pc:sldChg>
      <pc:sldChg chg="addSp modSp add modAnim">
        <pc:chgData name="Ellsworth, Tricia" userId="01d6a956-2361-406b-8257-931c99b3a1b5" providerId="ADAL" clId="{EF1C33C9-B197-4F1B-87EA-B52E11D19989}" dt="2021-04-19T18:56:26.164" v="5505"/>
        <pc:sldMkLst>
          <pc:docMk/>
          <pc:sldMk cId="4023373551" sldId="276"/>
        </pc:sldMkLst>
        <pc:spChg chg="mod">
          <ac:chgData name="Ellsworth, Tricia" userId="01d6a956-2361-406b-8257-931c99b3a1b5" providerId="ADAL" clId="{EF1C33C9-B197-4F1B-87EA-B52E11D19989}" dt="2021-04-19T14:32:26.918" v="2553" actId="404"/>
          <ac:spMkLst>
            <pc:docMk/>
            <pc:sldMk cId="4023373551" sldId="276"/>
            <ac:spMk id="2" creationId="{0258CD23-867C-4FDE-B53E-68E945688589}"/>
          </ac:spMkLst>
        </pc:spChg>
        <pc:spChg chg="mod">
          <ac:chgData name="Ellsworth, Tricia" userId="01d6a956-2361-406b-8257-931c99b3a1b5" providerId="ADAL" clId="{EF1C33C9-B197-4F1B-87EA-B52E11D19989}" dt="2021-04-19T14:32:50.448" v="2703" actId="20577"/>
          <ac:spMkLst>
            <pc:docMk/>
            <pc:sldMk cId="4023373551" sldId="276"/>
            <ac:spMk id="3" creationId="{7D73A39F-551C-449A-BE76-DDF008B83431}"/>
          </ac:spMkLst>
        </pc:spChg>
        <pc:picChg chg="add">
          <ac:chgData name="Ellsworth, Tricia" userId="01d6a956-2361-406b-8257-931c99b3a1b5" providerId="ADAL" clId="{EF1C33C9-B197-4F1B-87EA-B52E11D19989}" dt="2021-04-19T18:56:26.164" v="5505"/>
          <ac:picMkLst>
            <pc:docMk/>
            <pc:sldMk cId="4023373551" sldId="276"/>
            <ac:picMk id="5" creationId="{29760EF8-9542-446E-9B1E-9F87961CC7E6}"/>
          </ac:picMkLst>
        </pc:picChg>
      </pc:sldChg>
      <pc:sldChg chg="addSp modSp add modAnim">
        <pc:chgData name="Ellsworth, Tricia" userId="01d6a956-2361-406b-8257-931c99b3a1b5" providerId="ADAL" clId="{EF1C33C9-B197-4F1B-87EA-B52E11D19989}" dt="2021-04-19T18:57:58.101" v="5527" actId="1076"/>
        <pc:sldMkLst>
          <pc:docMk/>
          <pc:sldMk cId="2833000640" sldId="277"/>
        </pc:sldMkLst>
        <pc:spChg chg="mod">
          <ac:chgData name="Ellsworth, Tricia" userId="01d6a956-2361-406b-8257-931c99b3a1b5" providerId="ADAL" clId="{EF1C33C9-B197-4F1B-87EA-B52E11D19989}" dt="2021-04-19T18:57:58.101" v="5527" actId="1076"/>
          <ac:spMkLst>
            <pc:docMk/>
            <pc:sldMk cId="2833000640" sldId="277"/>
            <ac:spMk id="2" creationId="{58BB71CD-0607-4033-9F5D-5686AA2280F6}"/>
          </ac:spMkLst>
        </pc:spChg>
        <pc:spChg chg="mod">
          <ac:chgData name="Ellsworth, Tricia" userId="01d6a956-2361-406b-8257-931c99b3a1b5" providerId="ADAL" clId="{EF1C33C9-B197-4F1B-87EA-B52E11D19989}" dt="2021-04-19T14:32:04.388" v="2451" actId="20577"/>
          <ac:spMkLst>
            <pc:docMk/>
            <pc:sldMk cId="2833000640" sldId="277"/>
            <ac:spMk id="3" creationId="{13BE48ED-DDC7-44CB-9727-0DEF48FB24E7}"/>
          </ac:spMkLst>
        </pc:spChg>
        <pc:picChg chg="add">
          <ac:chgData name="Ellsworth, Tricia" userId="01d6a956-2361-406b-8257-931c99b3a1b5" providerId="ADAL" clId="{EF1C33C9-B197-4F1B-87EA-B52E11D19989}" dt="2021-04-19T18:56:24.832" v="5504"/>
          <ac:picMkLst>
            <pc:docMk/>
            <pc:sldMk cId="2833000640" sldId="277"/>
            <ac:picMk id="5" creationId="{C52241C2-3211-4FEF-9F48-92FAB0632521}"/>
          </ac:picMkLst>
        </pc:picChg>
      </pc:sldChg>
      <pc:sldChg chg="addSp modSp add modAnim">
        <pc:chgData name="Ellsworth, Tricia" userId="01d6a956-2361-406b-8257-931c99b3a1b5" providerId="ADAL" clId="{EF1C33C9-B197-4F1B-87EA-B52E11D19989}" dt="2021-04-19T18:56:28.293" v="5507"/>
        <pc:sldMkLst>
          <pc:docMk/>
          <pc:sldMk cId="1702415357" sldId="278"/>
        </pc:sldMkLst>
        <pc:spChg chg="mod">
          <ac:chgData name="Ellsworth, Tricia" userId="01d6a956-2361-406b-8257-931c99b3a1b5" providerId="ADAL" clId="{EF1C33C9-B197-4F1B-87EA-B52E11D19989}" dt="2021-04-19T14:34:35.408" v="2796" actId="404"/>
          <ac:spMkLst>
            <pc:docMk/>
            <pc:sldMk cId="1702415357" sldId="278"/>
            <ac:spMk id="2" creationId="{1C379112-A4E6-4E40-AD95-F7D0AD13E038}"/>
          </ac:spMkLst>
        </pc:spChg>
        <pc:spChg chg="mod">
          <ac:chgData name="Ellsworth, Tricia" userId="01d6a956-2361-406b-8257-931c99b3a1b5" providerId="ADAL" clId="{EF1C33C9-B197-4F1B-87EA-B52E11D19989}" dt="2021-04-19T14:35:11.383" v="2953" actId="20577"/>
          <ac:spMkLst>
            <pc:docMk/>
            <pc:sldMk cId="1702415357" sldId="278"/>
            <ac:spMk id="3" creationId="{608DA21C-04BE-4D2B-97FD-224CA0DB7C1B}"/>
          </ac:spMkLst>
        </pc:spChg>
        <pc:picChg chg="add">
          <ac:chgData name="Ellsworth, Tricia" userId="01d6a956-2361-406b-8257-931c99b3a1b5" providerId="ADAL" clId="{EF1C33C9-B197-4F1B-87EA-B52E11D19989}" dt="2021-04-19T18:56:28.293" v="5507"/>
          <ac:picMkLst>
            <pc:docMk/>
            <pc:sldMk cId="1702415357" sldId="278"/>
            <ac:picMk id="5" creationId="{F8C21565-770B-43A1-A112-606E45E83F64}"/>
          </ac:picMkLst>
        </pc:picChg>
      </pc:sldChg>
      <pc:sldChg chg="addSp modSp add modAnim">
        <pc:chgData name="Ellsworth, Tricia" userId="01d6a956-2361-406b-8257-931c99b3a1b5" providerId="ADAL" clId="{EF1C33C9-B197-4F1B-87EA-B52E11D19989}" dt="2021-04-19T19:12:18.181" v="5533" actId="20577"/>
        <pc:sldMkLst>
          <pc:docMk/>
          <pc:sldMk cId="428703390" sldId="279"/>
        </pc:sldMkLst>
        <pc:spChg chg="mod">
          <ac:chgData name="Ellsworth, Tricia" userId="01d6a956-2361-406b-8257-931c99b3a1b5" providerId="ADAL" clId="{EF1C33C9-B197-4F1B-87EA-B52E11D19989}" dt="2021-04-19T14:36:42.634" v="3071" actId="404"/>
          <ac:spMkLst>
            <pc:docMk/>
            <pc:sldMk cId="428703390" sldId="279"/>
            <ac:spMk id="2" creationId="{8433E260-33BB-467D-9429-A6E4826E78EF}"/>
          </ac:spMkLst>
        </pc:spChg>
        <pc:spChg chg="mod">
          <ac:chgData name="Ellsworth, Tricia" userId="01d6a956-2361-406b-8257-931c99b3a1b5" providerId="ADAL" clId="{EF1C33C9-B197-4F1B-87EA-B52E11D19989}" dt="2021-04-19T19:12:18.181" v="5533" actId="20577"/>
          <ac:spMkLst>
            <pc:docMk/>
            <pc:sldMk cId="428703390" sldId="279"/>
            <ac:spMk id="3" creationId="{FE686880-EF7C-430C-8E1D-4984A3A3049B}"/>
          </ac:spMkLst>
        </pc:spChg>
        <pc:picChg chg="add">
          <ac:chgData name="Ellsworth, Tricia" userId="01d6a956-2361-406b-8257-931c99b3a1b5" providerId="ADAL" clId="{EF1C33C9-B197-4F1B-87EA-B52E11D19989}" dt="2021-04-19T18:56:29.199" v="5508"/>
          <ac:picMkLst>
            <pc:docMk/>
            <pc:sldMk cId="428703390" sldId="279"/>
            <ac:picMk id="5" creationId="{9DF28662-8593-4E85-A571-1509346B4087}"/>
          </ac:picMkLst>
        </pc:picChg>
      </pc:sldChg>
      <pc:sldChg chg="addSp modSp add modAnim">
        <pc:chgData name="Ellsworth, Tricia" userId="01d6a956-2361-406b-8257-931c99b3a1b5" providerId="ADAL" clId="{EF1C33C9-B197-4F1B-87EA-B52E11D19989}" dt="2021-04-19T18:56:30.087" v="5509"/>
        <pc:sldMkLst>
          <pc:docMk/>
          <pc:sldMk cId="724719724" sldId="280"/>
        </pc:sldMkLst>
        <pc:spChg chg="mod">
          <ac:chgData name="Ellsworth, Tricia" userId="01d6a956-2361-406b-8257-931c99b3a1b5" providerId="ADAL" clId="{EF1C33C9-B197-4F1B-87EA-B52E11D19989}" dt="2021-04-19T14:37:08.446" v="3161" actId="20577"/>
          <ac:spMkLst>
            <pc:docMk/>
            <pc:sldMk cId="724719724" sldId="280"/>
            <ac:spMk id="2" creationId="{4120CA92-8877-4CB5-9C35-8A7BE8EA9ED8}"/>
          </ac:spMkLst>
        </pc:spChg>
        <pc:spChg chg="mod">
          <ac:chgData name="Ellsworth, Tricia" userId="01d6a956-2361-406b-8257-931c99b3a1b5" providerId="ADAL" clId="{EF1C33C9-B197-4F1B-87EA-B52E11D19989}" dt="2021-04-19T14:37:20.455" v="3238" actId="20577"/>
          <ac:spMkLst>
            <pc:docMk/>
            <pc:sldMk cId="724719724" sldId="280"/>
            <ac:spMk id="3" creationId="{A6FBFC4C-8889-4AE4-A962-6E290C0E1858}"/>
          </ac:spMkLst>
        </pc:spChg>
        <pc:picChg chg="add">
          <ac:chgData name="Ellsworth, Tricia" userId="01d6a956-2361-406b-8257-931c99b3a1b5" providerId="ADAL" clId="{EF1C33C9-B197-4F1B-87EA-B52E11D19989}" dt="2021-04-19T18:56:30.087" v="5509"/>
          <ac:picMkLst>
            <pc:docMk/>
            <pc:sldMk cId="724719724" sldId="280"/>
            <ac:picMk id="5" creationId="{D02238FC-3A2F-460E-B0FB-589436E6B645}"/>
          </ac:picMkLst>
        </pc:picChg>
      </pc:sldChg>
      <pc:sldChg chg="addSp modSp add del ord modAnim">
        <pc:chgData name="Ellsworth, Tricia" userId="01d6a956-2361-406b-8257-931c99b3a1b5" providerId="ADAL" clId="{EF1C33C9-B197-4F1B-87EA-B52E11D19989}" dt="2021-04-19T19:12:04.897" v="5531" actId="2696"/>
        <pc:sldMkLst>
          <pc:docMk/>
          <pc:sldMk cId="502187516" sldId="281"/>
        </pc:sldMkLst>
        <pc:spChg chg="mod">
          <ac:chgData name="Ellsworth, Tricia" userId="01d6a956-2361-406b-8257-931c99b3a1b5" providerId="ADAL" clId="{EF1C33C9-B197-4F1B-87EA-B52E11D19989}" dt="2021-04-19T14:37:56.581" v="3276" actId="20577"/>
          <ac:spMkLst>
            <pc:docMk/>
            <pc:sldMk cId="502187516" sldId="281"/>
            <ac:spMk id="2" creationId="{B06A3535-8659-42EA-9598-6F7AF71A6A59}"/>
          </ac:spMkLst>
        </pc:spChg>
        <pc:spChg chg="mod">
          <ac:chgData name="Ellsworth, Tricia" userId="01d6a956-2361-406b-8257-931c99b3a1b5" providerId="ADAL" clId="{EF1C33C9-B197-4F1B-87EA-B52E11D19989}" dt="2021-04-19T14:38:28.713" v="3431" actId="6549"/>
          <ac:spMkLst>
            <pc:docMk/>
            <pc:sldMk cId="502187516" sldId="281"/>
            <ac:spMk id="3" creationId="{62A06720-6187-4B1A-8393-8B68810F7950}"/>
          </ac:spMkLst>
        </pc:spChg>
        <pc:picChg chg="add">
          <ac:chgData name="Ellsworth, Tricia" userId="01d6a956-2361-406b-8257-931c99b3a1b5" providerId="ADAL" clId="{EF1C33C9-B197-4F1B-87EA-B52E11D19989}" dt="2021-04-19T18:56:30.946" v="5510"/>
          <ac:picMkLst>
            <pc:docMk/>
            <pc:sldMk cId="502187516" sldId="281"/>
            <ac:picMk id="5" creationId="{C3F50D21-E19E-4F8F-A85B-5055E68D40B5}"/>
          </ac:picMkLst>
        </pc:picChg>
      </pc:sldChg>
      <pc:sldChg chg="add del">
        <pc:chgData name="Ellsworth, Tricia" userId="01d6a956-2361-406b-8257-931c99b3a1b5" providerId="ADAL" clId="{EF1C33C9-B197-4F1B-87EA-B52E11D19989}" dt="2021-04-19T14:37:23.440" v="3240"/>
        <pc:sldMkLst>
          <pc:docMk/>
          <pc:sldMk cId="1660468395" sldId="281"/>
        </pc:sldMkLst>
      </pc:sldChg>
      <pc:sldChg chg="addSp modSp add modAnim">
        <pc:chgData name="Ellsworth, Tricia" userId="01d6a956-2361-406b-8257-931c99b3a1b5" providerId="ADAL" clId="{EF1C33C9-B197-4F1B-87EA-B52E11D19989}" dt="2021-04-19T18:56:33.780" v="5512"/>
        <pc:sldMkLst>
          <pc:docMk/>
          <pc:sldMk cId="1385878511" sldId="282"/>
        </pc:sldMkLst>
        <pc:spChg chg="mod">
          <ac:chgData name="Ellsworth, Tricia" userId="01d6a956-2361-406b-8257-931c99b3a1b5" providerId="ADAL" clId="{EF1C33C9-B197-4F1B-87EA-B52E11D19989}" dt="2021-04-19T14:38:57.489" v="3516" actId="20577"/>
          <ac:spMkLst>
            <pc:docMk/>
            <pc:sldMk cId="1385878511" sldId="282"/>
            <ac:spMk id="2" creationId="{3C1BE65E-8794-4A74-927E-DD6A362292B7}"/>
          </ac:spMkLst>
        </pc:spChg>
        <pc:spChg chg="mod">
          <ac:chgData name="Ellsworth, Tricia" userId="01d6a956-2361-406b-8257-931c99b3a1b5" providerId="ADAL" clId="{EF1C33C9-B197-4F1B-87EA-B52E11D19989}" dt="2021-04-19T14:39:20.264" v="3611" actId="5793"/>
          <ac:spMkLst>
            <pc:docMk/>
            <pc:sldMk cId="1385878511" sldId="282"/>
            <ac:spMk id="3" creationId="{BB2A4C46-7850-4E65-8544-D746CDEC067A}"/>
          </ac:spMkLst>
        </pc:spChg>
        <pc:picChg chg="add">
          <ac:chgData name="Ellsworth, Tricia" userId="01d6a956-2361-406b-8257-931c99b3a1b5" providerId="ADAL" clId="{EF1C33C9-B197-4F1B-87EA-B52E11D19989}" dt="2021-04-19T18:56:33.780" v="5512"/>
          <ac:picMkLst>
            <pc:docMk/>
            <pc:sldMk cId="1385878511" sldId="282"/>
            <ac:picMk id="5" creationId="{14D9C783-7567-4101-9E0E-D98C57AF70EB}"/>
          </ac:picMkLst>
        </pc:picChg>
      </pc:sldChg>
      <pc:sldChg chg="addSp modSp add modAnim">
        <pc:chgData name="Ellsworth, Tricia" userId="01d6a956-2361-406b-8257-931c99b3a1b5" providerId="ADAL" clId="{EF1C33C9-B197-4F1B-87EA-B52E11D19989}" dt="2021-04-19T18:56:34.741" v="5513"/>
        <pc:sldMkLst>
          <pc:docMk/>
          <pc:sldMk cId="3296934727" sldId="283"/>
        </pc:sldMkLst>
        <pc:spChg chg="mod">
          <ac:chgData name="Ellsworth, Tricia" userId="01d6a956-2361-406b-8257-931c99b3a1b5" providerId="ADAL" clId="{EF1C33C9-B197-4F1B-87EA-B52E11D19989}" dt="2021-04-19T14:40:04.439" v="3746" actId="404"/>
          <ac:spMkLst>
            <pc:docMk/>
            <pc:sldMk cId="3296934727" sldId="283"/>
            <ac:spMk id="2" creationId="{62BDF01D-5F16-4666-BB63-A16B5164372A}"/>
          </ac:spMkLst>
        </pc:spChg>
        <pc:spChg chg="mod">
          <ac:chgData name="Ellsworth, Tricia" userId="01d6a956-2361-406b-8257-931c99b3a1b5" providerId="ADAL" clId="{EF1C33C9-B197-4F1B-87EA-B52E11D19989}" dt="2021-04-19T14:40:35.932" v="3922" actId="20577"/>
          <ac:spMkLst>
            <pc:docMk/>
            <pc:sldMk cId="3296934727" sldId="283"/>
            <ac:spMk id="3" creationId="{F4741C38-069E-4FDB-B239-E5EB8BD54503}"/>
          </ac:spMkLst>
        </pc:spChg>
        <pc:picChg chg="add">
          <ac:chgData name="Ellsworth, Tricia" userId="01d6a956-2361-406b-8257-931c99b3a1b5" providerId="ADAL" clId="{EF1C33C9-B197-4F1B-87EA-B52E11D19989}" dt="2021-04-19T18:56:34.741" v="5513"/>
          <ac:picMkLst>
            <pc:docMk/>
            <pc:sldMk cId="3296934727" sldId="283"/>
            <ac:picMk id="5" creationId="{C5400CAE-54A2-4C1F-BDF8-B86E267142F6}"/>
          </ac:picMkLst>
        </pc:picChg>
      </pc:sldChg>
      <pc:sldChg chg="addSp modSp add modAnim">
        <pc:chgData name="Ellsworth, Tricia" userId="01d6a956-2361-406b-8257-931c99b3a1b5" providerId="ADAL" clId="{EF1C33C9-B197-4F1B-87EA-B52E11D19989}" dt="2021-04-19T18:56:36.835" v="5515"/>
        <pc:sldMkLst>
          <pc:docMk/>
          <pc:sldMk cId="4161811471" sldId="284"/>
        </pc:sldMkLst>
        <pc:spChg chg="mod">
          <ac:chgData name="Ellsworth, Tricia" userId="01d6a956-2361-406b-8257-931c99b3a1b5" providerId="ADAL" clId="{EF1C33C9-B197-4F1B-87EA-B52E11D19989}" dt="2021-04-19T14:41:07.533" v="4007" actId="404"/>
          <ac:spMkLst>
            <pc:docMk/>
            <pc:sldMk cId="4161811471" sldId="284"/>
            <ac:spMk id="2" creationId="{66C02712-4084-468B-8C1A-7A38282EB100}"/>
          </ac:spMkLst>
        </pc:spChg>
        <pc:spChg chg="mod">
          <ac:chgData name="Ellsworth, Tricia" userId="01d6a956-2361-406b-8257-931c99b3a1b5" providerId="ADAL" clId="{EF1C33C9-B197-4F1B-87EA-B52E11D19989}" dt="2021-04-19T14:41:45.690" v="4210" actId="20577"/>
          <ac:spMkLst>
            <pc:docMk/>
            <pc:sldMk cId="4161811471" sldId="284"/>
            <ac:spMk id="3" creationId="{3092D4DB-B4FC-4535-8E94-E469C5A8F8CF}"/>
          </ac:spMkLst>
        </pc:spChg>
        <pc:picChg chg="add">
          <ac:chgData name="Ellsworth, Tricia" userId="01d6a956-2361-406b-8257-931c99b3a1b5" providerId="ADAL" clId="{EF1C33C9-B197-4F1B-87EA-B52E11D19989}" dt="2021-04-19T18:56:36.835" v="5515"/>
          <ac:picMkLst>
            <pc:docMk/>
            <pc:sldMk cId="4161811471" sldId="284"/>
            <ac:picMk id="5" creationId="{2F84799F-04B4-43BD-A964-8DA3F1872B97}"/>
          </ac:picMkLst>
        </pc:picChg>
      </pc:sldChg>
      <pc:sldChg chg="addSp delSp modSp add delAnim modAnim">
        <pc:chgData name="Ellsworth, Tricia" userId="01d6a956-2361-406b-8257-931c99b3a1b5" providerId="ADAL" clId="{EF1C33C9-B197-4F1B-87EA-B52E11D19989}" dt="2021-04-19T18:56:39.843" v="5518" actId="478"/>
        <pc:sldMkLst>
          <pc:docMk/>
          <pc:sldMk cId="56392839" sldId="285"/>
        </pc:sldMkLst>
        <pc:spChg chg="mod">
          <ac:chgData name="Ellsworth, Tricia" userId="01d6a956-2361-406b-8257-931c99b3a1b5" providerId="ADAL" clId="{EF1C33C9-B197-4F1B-87EA-B52E11D19989}" dt="2021-04-19T14:42:12.164" v="4278" actId="20577"/>
          <ac:spMkLst>
            <pc:docMk/>
            <pc:sldMk cId="56392839" sldId="285"/>
            <ac:spMk id="2" creationId="{E137731D-3715-4AE1-8563-78D38A3FBE4C}"/>
          </ac:spMkLst>
        </pc:spChg>
        <pc:spChg chg="mod">
          <ac:chgData name="Ellsworth, Tricia" userId="01d6a956-2361-406b-8257-931c99b3a1b5" providerId="ADAL" clId="{EF1C33C9-B197-4F1B-87EA-B52E11D19989}" dt="2021-04-19T14:42:31.692" v="4363" actId="20577"/>
          <ac:spMkLst>
            <pc:docMk/>
            <pc:sldMk cId="56392839" sldId="285"/>
            <ac:spMk id="3" creationId="{8D445696-23C3-4945-8AD6-AE7F6FB873AB}"/>
          </ac:spMkLst>
        </pc:spChg>
        <pc:picChg chg="add">
          <ac:chgData name="Ellsworth, Tricia" userId="01d6a956-2361-406b-8257-931c99b3a1b5" providerId="ADAL" clId="{EF1C33C9-B197-4F1B-87EA-B52E11D19989}" dt="2021-04-19T18:56:37.763" v="5516"/>
          <ac:picMkLst>
            <pc:docMk/>
            <pc:sldMk cId="56392839" sldId="285"/>
            <ac:picMk id="5" creationId="{C75455AF-B593-4179-AA40-7C47A9500CA2}"/>
          </ac:picMkLst>
        </pc:picChg>
        <pc:picChg chg="add del">
          <ac:chgData name="Ellsworth, Tricia" userId="01d6a956-2361-406b-8257-931c99b3a1b5" providerId="ADAL" clId="{EF1C33C9-B197-4F1B-87EA-B52E11D19989}" dt="2021-04-19T18:56:39.843" v="5518" actId="478"/>
          <ac:picMkLst>
            <pc:docMk/>
            <pc:sldMk cId="56392839" sldId="285"/>
            <ac:picMk id="6" creationId="{2F53967E-E808-4622-AD86-6FEA3226554D}"/>
          </ac:picMkLst>
        </pc:picChg>
      </pc:sldChg>
      <pc:sldChg chg="addSp modSp add modAnim">
        <pc:chgData name="Ellsworth, Tricia" userId="01d6a956-2361-406b-8257-931c99b3a1b5" providerId="ADAL" clId="{EF1C33C9-B197-4F1B-87EA-B52E11D19989}" dt="2021-04-19T18:56:43.118" v="5519"/>
        <pc:sldMkLst>
          <pc:docMk/>
          <pc:sldMk cId="3131211197" sldId="286"/>
        </pc:sldMkLst>
        <pc:spChg chg="mod">
          <ac:chgData name="Ellsworth, Tricia" userId="01d6a956-2361-406b-8257-931c99b3a1b5" providerId="ADAL" clId="{EF1C33C9-B197-4F1B-87EA-B52E11D19989}" dt="2021-04-19T14:42:46.361" v="4421" actId="20577"/>
          <ac:spMkLst>
            <pc:docMk/>
            <pc:sldMk cId="3131211197" sldId="286"/>
            <ac:spMk id="2" creationId="{5D37EAEE-0B3A-4684-811D-1CC2D7569903}"/>
          </ac:spMkLst>
        </pc:spChg>
        <pc:spChg chg="mod">
          <ac:chgData name="Ellsworth, Tricia" userId="01d6a956-2361-406b-8257-931c99b3a1b5" providerId="ADAL" clId="{EF1C33C9-B197-4F1B-87EA-B52E11D19989}" dt="2021-04-19T14:43:13.372" v="4551" actId="20577"/>
          <ac:spMkLst>
            <pc:docMk/>
            <pc:sldMk cId="3131211197" sldId="286"/>
            <ac:spMk id="3" creationId="{89D7F444-D367-4F95-BF6F-382C553BACE3}"/>
          </ac:spMkLst>
        </pc:spChg>
        <pc:picChg chg="add">
          <ac:chgData name="Ellsworth, Tricia" userId="01d6a956-2361-406b-8257-931c99b3a1b5" providerId="ADAL" clId="{EF1C33C9-B197-4F1B-87EA-B52E11D19989}" dt="2021-04-19T18:56:43.118" v="5519"/>
          <ac:picMkLst>
            <pc:docMk/>
            <pc:sldMk cId="3131211197" sldId="286"/>
            <ac:picMk id="5" creationId="{D7FF1386-5879-4191-A31E-770392F67D6C}"/>
          </ac:picMkLst>
        </pc:picChg>
      </pc:sldChg>
      <pc:sldChg chg="modSp add modAnim">
        <pc:chgData name="Ellsworth, Tricia" userId="01d6a956-2361-406b-8257-931c99b3a1b5" providerId="ADAL" clId="{EF1C33C9-B197-4F1B-87EA-B52E11D19989}" dt="2021-04-19T14:50:46.069" v="5449"/>
        <pc:sldMkLst>
          <pc:docMk/>
          <pc:sldMk cId="2059773547" sldId="287"/>
        </pc:sldMkLst>
        <pc:spChg chg="mod">
          <ac:chgData name="Ellsworth, Tricia" userId="01d6a956-2361-406b-8257-931c99b3a1b5" providerId="ADAL" clId="{EF1C33C9-B197-4F1B-87EA-B52E11D19989}" dt="2021-04-19T14:44:13.537" v="4691" actId="404"/>
          <ac:spMkLst>
            <pc:docMk/>
            <pc:sldMk cId="2059773547" sldId="287"/>
            <ac:spMk id="2" creationId="{5C9E13B8-A8EE-4C6B-8005-A3FAFF9068F5}"/>
          </ac:spMkLst>
        </pc:spChg>
        <pc:spChg chg="mod">
          <ac:chgData name="Ellsworth, Tricia" userId="01d6a956-2361-406b-8257-931c99b3a1b5" providerId="ADAL" clId="{EF1C33C9-B197-4F1B-87EA-B52E11D19989}" dt="2021-04-19T14:44:50.897" v="4914" actId="20577"/>
          <ac:spMkLst>
            <pc:docMk/>
            <pc:sldMk cId="2059773547" sldId="287"/>
            <ac:spMk id="3" creationId="{F5DC8762-FCDD-436A-809B-2EA54E543507}"/>
          </ac:spMkLst>
        </pc:spChg>
      </pc:sldChg>
      <pc:sldChg chg="modSp add modAnim">
        <pc:chgData name="Ellsworth, Tricia" userId="01d6a956-2361-406b-8257-931c99b3a1b5" providerId="ADAL" clId="{EF1C33C9-B197-4F1B-87EA-B52E11D19989}" dt="2021-04-19T19:01:09.050" v="5530" actId="14100"/>
        <pc:sldMkLst>
          <pc:docMk/>
          <pc:sldMk cId="2121315577" sldId="288"/>
        </pc:sldMkLst>
        <pc:spChg chg="mod">
          <ac:chgData name="Ellsworth, Tricia" userId="01d6a956-2361-406b-8257-931c99b3a1b5" providerId="ADAL" clId="{EF1C33C9-B197-4F1B-87EA-B52E11D19989}" dt="2021-04-19T19:01:09.050" v="5530" actId="14100"/>
          <ac:spMkLst>
            <pc:docMk/>
            <pc:sldMk cId="2121315577" sldId="288"/>
            <ac:spMk id="2" creationId="{D900E26B-E4AB-425F-821F-523FEED0C759}"/>
          </ac:spMkLst>
        </pc:spChg>
        <pc:spChg chg="mod">
          <ac:chgData name="Ellsworth, Tricia" userId="01d6a956-2361-406b-8257-931c99b3a1b5" providerId="ADAL" clId="{EF1C33C9-B197-4F1B-87EA-B52E11D19989}" dt="2021-04-19T14:51:08.439" v="5476" actId="27636"/>
          <ac:spMkLst>
            <pc:docMk/>
            <pc:sldMk cId="2121315577" sldId="288"/>
            <ac:spMk id="3" creationId="{0FEB493B-67A5-4985-B529-2219EA966B2A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FBDB2455-4C7E-4436-8E5B-2B7712969787}" type="datetimeFigureOut">
              <a:rPr lang="en-US" smtClean="0"/>
              <a:t>4/19/2021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A3018BF1-B452-4BE6-A681-D1C8AD0867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94915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  <a:prstGeom prst="rect">
            <a:avLst/>
          </a:prstGeo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5400000">
            <a:off x="10158984" y="1792224"/>
            <a:ext cx="990599" cy="304799"/>
          </a:xfrm>
        </p:spPr>
        <p:txBody>
          <a:bodyPr/>
          <a:lstStyle>
            <a:lvl1pPr algn="l">
              <a:defRPr b="0">
                <a:solidFill>
                  <a:schemeClr val="bg1"/>
                </a:solidFill>
              </a:defRPr>
            </a:lvl1pPr>
          </a:lstStyle>
          <a:p>
            <a:fld id="{ABF86A40-C7DE-469C-BBE3-6DA500387965}" type="datetime1">
              <a:rPr lang="en-US" smtClean="0"/>
              <a:t>4/19/2021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5400000">
            <a:off x="8951976" y="3227832"/>
            <a:ext cx="3867912" cy="310896"/>
          </a:xfrm>
        </p:spPr>
        <p:txBody>
          <a:bodyPr/>
          <a:lstStyle>
            <a:lvl1pPr>
              <a:defRPr sz="1000" b="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1008" y="292608"/>
            <a:ext cx="838199" cy="767687"/>
          </a:xfrm>
        </p:spPr>
        <p:txBody>
          <a:bodyPr/>
          <a:lstStyle>
            <a:lvl1pPr>
              <a:defRPr sz="2800" b="0" i="0">
                <a:latin typeface="+mj-lt"/>
              </a:defRPr>
            </a:lvl1pPr>
          </a:lstStyle>
          <a:p>
            <a:fld id="{D8AE307C-5E64-45BD-9756-F4641F84EB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04876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7" y="4969927"/>
            <a:ext cx="8825657" cy="566738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7" y="553666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B5391-5E43-4AB8-BCE5-8D5032FC070A}" type="datetime1">
              <a:rPr lang="en-US" smtClean="0"/>
              <a:t>4/19/2021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E307C-5E64-45BD-9756-F4641F84EB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8171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060704"/>
            <a:ext cx="8833104" cy="1371600"/>
          </a:xfrm>
          <a:prstGeom prst="rect">
            <a:avLst/>
          </a:prstGeom>
        </p:spPr>
        <p:txBody>
          <a:bodyPr anchor="ctr" anchorCtr="0"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2144" y="3547872"/>
            <a:ext cx="8825659" cy="2478024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D3F61-3DD0-471B-AF17-9FD29770EF2A}" type="datetime1">
              <a:rPr lang="en-US" smtClean="0"/>
              <a:t>4/19/2021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E307C-5E64-45BD-9756-F4641F84EB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16683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6" name="Rectangle 15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4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7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2" name="TextBox 11"/>
          <p:cNvSpPr txBox="1"/>
          <p:nvPr/>
        </p:nvSpPr>
        <p:spPr bwMode="gray">
          <a:xfrm>
            <a:off x="898295" y="596767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 bwMode="gray">
          <a:xfrm>
            <a:off x="9715063" y="2629300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980517"/>
            <a:ext cx="8460983" cy="2698249"/>
          </a:xfrm>
          <a:prstGeom prst="rect">
            <a:avLst/>
          </a:prstGeom>
        </p:spPr>
        <p:txBody>
          <a:bodyPr anchor="ctr" anchorCtr="0"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 bwMode="gray">
          <a:xfrm>
            <a:off x="1945945" y="3679987"/>
            <a:ext cx="7725772" cy="342174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1400" cap="small" dirty="0">
                <a:solidFill>
                  <a:schemeClr val="tx2">
                    <a:lumMod val="40000"/>
                    <a:lumOff val="60000"/>
                  </a:schemeClr>
                </a:solidFill>
                <a:latin typeface="+mn-lt"/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8"/>
            <a:ext cx="8825659" cy="997858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61912C-551C-4DF8-A415-078798962E7D}" type="datetime1">
              <a:rPr lang="en-US" smtClean="0"/>
              <a:t>4/19/2021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E307C-5E64-45BD-9756-F4641F84EB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568199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3525"/>
            <a:ext cx="8865623" cy="1819656"/>
          </a:xfrm>
          <a:prstGeom prst="rect">
            <a:avLst/>
          </a:prstGeo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9200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05604-5229-4BD2-A6D1-2E7C4BC95CF2}" type="datetime1">
              <a:rPr lang="en-US" smtClean="0"/>
              <a:t>4/19/2021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E307C-5E64-45BD-9756-F4641F84EB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119193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  <a:prstGeom prst="rect">
            <a:avLst/>
          </a:prstGeo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3129168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4" y="3179764"/>
            <a:ext cx="3129168" cy="2847290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5380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4"/>
            <a:ext cx="3145380" cy="2847290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6700" y="2595032"/>
            <a:ext cx="3161029" cy="58473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6700" y="3179764"/>
            <a:ext cx="3161029" cy="2847290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384991" y="2603500"/>
            <a:ext cx="32564" cy="3423554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5824" y="2603500"/>
            <a:ext cx="0" cy="3423554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5E401-0558-40ED-82B6-5A34B005530E}" type="datetime1">
              <a:rPr lang="en-US" smtClean="0"/>
              <a:t>4/19/2021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E307C-5E64-45BD-9756-F4641F84EB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122183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  <a:prstGeom prst="rect">
            <a:avLst/>
          </a:prstGeom>
        </p:spPr>
        <p:txBody>
          <a:bodyPr anchor="ctr" anchorCtr="0"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5"/>
            <a:ext cx="3050438" cy="57626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2" y="2610916"/>
            <a:ext cx="2691242" cy="1584094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7"/>
            <a:ext cx="3050438" cy="91794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2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8865" y="5109108"/>
            <a:ext cx="3050438" cy="91257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3433" y="4532842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3433" y="5109107"/>
            <a:ext cx="3050438" cy="917947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384245" y="2603500"/>
            <a:ext cx="1" cy="3461811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807352" y="2603500"/>
            <a:ext cx="0" cy="3461811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82361-DC6C-4DE7-A2E1-4EAC7F252506}" type="datetime1">
              <a:rPr lang="en-US" smtClean="0"/>
              <a:t>4/19/2021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E307C-5E64-45BD-9756-F4641F84EB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99156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595033"/>
            <a:ext cx="8825659" cy="3424768"/>
          </a:xfrm>
        </p:spPr>
        <p:txBody>
          <a:bodyPr vert="eaVert" anchor="t" anchorCtr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C89A3-1E48-4522-B7B3-B6C51E6F778D}" type="datetime1">
              <a:rPr lang="en-US" smtClean="0"/>
              <a:t>4/19/2021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E307C-5E64-45BD-9756-F4641F84EB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924591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5" name="Rectangle 14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3" name="Rectangle 12"/>
            <p:cNvSpPr/>
            <p:nvPr/>
          </p:nvSpPr>
          <p:spPr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76756" y="1278466"/>
            <a:ext cx="1441567" cy="4748591"/>
          </a:xfrm>
          <a:prstGeom prst="rect">
            <a:avLst/>
          </a:prstGeo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5"/>
            <a:ext cx="6256025" cy="4748591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47E28F-55D1-48A8-B7AE-9A50C8510AC7}" type="datetime1">
              <a:rPr lang="en-US" smtClean="0"/>
              <a:t>4/19/2021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E307C-5E64-45BD-9756-F4641F84EB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19395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9"/>
            <a:ext cx="8825659" cy="706964"/>
          </a:xfrm>
          <a:prstGeom prst="rect">
            <a:avLst/>
          </a:prstGeom>
        </p:spPr>
        <p:txBody>
          <a:bodyPr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4DF02-6500-4A6F-ACDD-A0B8515204F2}" type="datetime1">
              <a:rPr lang="en-US" smtClean="0"/>
              <a:t>4/19/2021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b="1"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E307C-5E64-45BD-9756-F4641F84EB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9006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Rectangle 8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7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679192"/>
            <a:ext cx="4343400" cy="2286000"/>
          </a:xfrm>
          <a:prstGeom prst="rect">
            <a:avLst/>
          </a:prstGeom>
        </p:spPr>
        <p:txBody>
          <a:bodyPr anchor="ctr" anchorCtr="0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4576" y="2679192"/>
            <a:ext cx="3758184" cy="2286000"/>
          </a:xfrm>
        </p:spPr>
        <p:txBody>
          <a:bodyPr anchor="ctr" anchorCtr="0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CA52D-A52A-45A9-A57D-824EB653A761}" type="datetime1">
              <a:rPr lang="en-US" smtClean="0"/>
              <a:t>4/19/2021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b="1"/>
            </a:lvl1pPr>
          </a:lstStyle>
          <a:p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E307C-5E64-45BD-9756-F4641F84EB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12096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969264"/>
            <a:ext cx="8825659" cy="704088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8032" cy="3416301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76" y="2603500"/>
            <a:ext cx="4828032" cy="341630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BA222-402C-41BD-87D2-FAF12626983E}" type="datetime1">
              <a:rPr lang="en-US" smtClean="0"/>
              <a:t>4/19/2021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E307C-5E64-45BD-9756-F4641F84EB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51595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69264"/>
            <a:ext cx="8825659" cy="70408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6040"/>
            <a:ext cx="48280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98448"/>
            <a:ext cx="4828032" cy="2843784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76" y="2606040"/>
            <a:ext cx="48280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1" y="3187921"/>
            <a:ext cx="4825160" cy="2854311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EB320-FD78-4C7C-B625-D663F3707FA1}" type="datetime1">
              <a:rPr lang="en-US" smtClean="0"/>
              <a:t>4/19/2021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E307C-5E64-45BD-9756-F4641F84EB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36649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2144" y="969264"/>
            <a:ext cx="8825659" cy="704088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6E8DD-0272-48A4-90C9-01CE783EEDC4}" type="datetime1">
              <a:rPr lang="en-US" smtClean="0"/>
              <a:t>4/19/2021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E307C-5E64-45BD-9756-F4641F84EB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44654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41AC0-0D63-48DD-98E9-C2A338497B66}" type="datetime1">
              <a:rPr lang="en-US" smtClean="0"/>
              <a:t>4/19/2021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E307C-5E64-45BD-9756-F4641F84EB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81072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298448"/>
            <a:ext cx="2793159" cy="1597152"/>
          </a:xfrm>
          <a:prstGeom prst="rect">
            <a:avLst/>
          </a:prstGeo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79008" y="1447800"/>
            <a:ext cx="5195997" cy="45720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3" y="3129280"/>
            <a:ext cx="2793159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82F97-5B1F-4B77-AFC4-2DCC595886FA}" type="datetime1">
              <a:rPr lang="en-US" smtClean="0"/>
              <a:t>4/19/2021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E307C-5E64-45BD-9756-F4641F84EB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62061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693332"/>
            <a:ext cx="3860259" cy="1735668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869E0-6FD7-4B42-AFE2-92E9A888BAAD}" type="datetime1">
              <a:rPr lang="en-US" smtClean="0"/>
              <a:t>4/19/2021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E307C-5E64-45BD-9756-F4641F84EB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08337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7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30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2760" y="6391656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 anchorCtr="0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56815E71-D1B6-4177-A039-E935F31DF2D0}" type="datetime1">
              <a:rPr lang="en-US" smtClean="0"/>
              <a:t>4/19/2021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7784" y="6391656"/>
            <a:ext cx="3867912" cy="310896"/>
          </a:xfrm>
          <a:prstGeom prst="rect">
            <a:avLst/>
          </a:prstGeom>
        </p:spPr>
        <p:txBody>
          <a:bodyPr vert="horz" lIns="91440" tIns="45720" rIns="91440" bIns="45720" rtlCol="0" anchor="ctr" anchorCtr="0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D8AE307C-5E64-45BD-9756-F4641F84EB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54208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  <p:sldLayoutId id="2147483744" r:id="rId12"/>
    <p:sldLayoutId id="2147483745" r:id="rId13"/>
    <p:sldLayoutId id="2147483746" r:id="rId14"/>
    <p:sldLayoutId id="2147483747" r:id="rId15"/>
    <p:sldLayoutId id="2147483748" r:id="rId16"/>
    <p:sldLayoutId id="2147483749" r:id="rId17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realresultsmarketing.com/2015/04/2015-state-of-e-commerce-in-distribution-the-maturing-e-commerce-channel/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realresultsmarketing.com/2015/04/2015-state-of-e-commerce-in-distribution-the-maturing-e-commerce-channel/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realresultsmarketing.com/2015/04/2015-state-of-e-commerce-in-distribution-the-maturing-e-commerce-channel/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realresultsmarketing.com/2015/04/2015-state-of-e-commerce-in-distribution-the-maturing-e-commerce-channel/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realresultsmarketing.com/2015/04/2015-state-of-e-commerce-in-distribution-the-maturing-e-commerce-channel/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realresultsmarketing.com/2015/04/2015-state-of-e-commerce-in-distribution-the-maturing-e-commerce-channel/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realresultsmarketing.com/2015/04/2015-state-of-e-commerce-in-distribution-the-maturing-e-commerce-channel/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realresultsmarketing.com/2015/04/2015-state-of-e-commerce-in-distribution-the-maturing-e-commerce-channel/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realresultsmarketing.com/2015/04/2015-state-of-e-commerce-in-distribution-the-maturing-e-commerce-channel/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realresultsmarketing.com/2015/04/2015-state-of-e-commerce-in-distribution-the-maturing-e-commerce-channel/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realresultsmarketing.com/2015/04/2015-state-of-e-commerce-in-distribution-the-maturing-e-commerce-channel/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realresultsmarketing.com/2015/04/2015-state-of-e-commerce-in-distribution-the-maturing-e-commerce-channel/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realresultsmarketing.com/2015/04/2015-state-of-e-commerce-in-distribution-the-maturing-e-commerce-channel/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://realresultsmarketing.com/2015/04/2015-state-of-e-commerce-in-distribution-the-maturing-e-commerce-channel/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://realresultsmarketing.com/2015/04/2015-state-of-e-commerce-in-distribution-the-maturing-e-commerce-channel/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://realresultsmarketing.com/2015/04/2015-state-of-e-commerce-in-distribution-the-maturing-e-commerce-channel/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://realresultsmarketing.com/2015/04/2015-state-of-e-commerce-in-distribution-the-maturing-e-commerce-channel/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://realresultsmarketing.com/2015/04/2015-state-of-e-commerce-in-distribution-the-maturing-e-commerce-channel/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://realresultsmarketing.com/2015/04/2015-state-of-e-commerce-in-distribution-the-maturing-e-commerce-channel/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://realresultsmarketing.com/2015/04/2015-state-of-e-commerce-in-distribution-the-maturing-e-commerce-channel/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http://realresultsmarketing.com/2015/04/2015-state-of-e-commerce-in-distribution-the-maturing-e-commerce-channel/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http://realresultsmarketing.com/2015/04/2015-state-of-e-commerce-in-distribution-the-maturing-e-commerce-channel/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realresultsmarketing.com/2015/04/2015-state-of-e-commerce-in-distribution-the-maturing-e-commerce-channel/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realresultsmarketing.com/2015/04/2015-state-of-e-commerce-in-distribution-the-maturing-e-commerce-channel/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realresultsmarketing.com/2015/04/2015-state-of-e-commerce-in-distribution-the-maturing-e-commerce-channel/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realresultsmarketing.com/2015/04/2015-state-of-e-commerce-in-distribution-the-maturing-e-commerce-channel/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realresultsmarketing.com/2015/04/2015-state-of-e-commerce-in-distribution-the-maturing-e-commerce-channel/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realresultsmarketing.com/2015/04/2015-state-of-e-commerce-in-distribution-the-maturing-e-commerce-channel/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realresultsmarketing.com/2015/04/2015-state-of-e-commerce-in-distribution-the-maturing-e-commerce-channel/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4" y="2099733"/>
            <a:ext cx="10359021" cy="2677648"/>
          </a:xfrm>
        </p:spPr>
        <p:txBody>
          <a:bodyPr/>
          <a:lstStyle/>
          <a:p>
            <a:r>
              <a:rPr lang="en-US" b="1" dirty="0"/>
              <a:t>Marketing </a:t>
            </a:r>
            <a:br>
              <a:rPr lang="en-US" b="1" dirty="0"/>
            </a:br>
            <a:r>
              <a:rPr lang="en-US" b="1" dirty="0"/>
              <a:t>Ch. 4 Review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8CC9994-1031-4B28-9C8C-01A082D2E2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E307C-5E64-45BD-9756-F4641F84EB25}" type="slidenum">
              <a:rPr lang="en-US" smtClean="0"/>
              <a:t>1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93B7DCC-7462-421A-8A86-CFBE65EB478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6170428" y="2258343"/>
            <a:ext cx="3293620" cy="23604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97578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8A1B02-030C-46A6-AD71-7BB263541E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3647" y="973669"/>
            <a:ext cx="9618893" cy="706964"/>
          </a:xfrm>
        </p:spPr>
        <p:txBody>
          <a:bodyPr/>
          <a:lstStyle/>
          <a:p>
            <a:r>
              <a:rPr lang="en-US" sz="3200" dirty="0"/>
              <a:t>Why must all marketing functions be performed by some member of a channel of distribution?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3639E3-2645-404F-899B-4B8F637DDD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Each function must be completed for a satisfying exchange to take place.</a:t>
            </a:r>
          </a:p>
          <a:p>
            <a:r>
              <a:rPr lang="en-US" dirty="0"/>
              <a:t>Without each function, either the exchange cannot occur or someone will not be satisfied.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B8FAC8E-1D78-4CDD-8AB8-60AFBDEC23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E307C-5E64-45BD-9756-F4641F84EB25}" type="slidenum">
              <a:rPr lang="en-US" smtClean="0"/>
              <a:t>10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69F7CA1-E9DB-479F-8444-40E18055388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10523884" y="118171"/>
            <a:ext cx="495509" cy="3551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242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027AA7-AA98-467B-BD7F-FBA621C4C2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would a large retailer want to use a wholesaler?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9377D5-8FB4-4ACE-9E0C-81B20B42B1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wholesaler could help with obtaining merchandise from </a:t>
            </a:r>
          </a:p>
          <a:p>
            <a:pPr lvl="1"/>
            <a:r>
              <a:rPr lang="en-US" dirty="0"/>
              <a:t>small manufacturers,  </a:t>
            </a:r>
          </a:p>
          <a:p>
            <a:pPr lvl="1"/>
            <a:r>
              <a:rPr lang="en-US" dirty="0"/>
              <a:t>businesses in other countries, </a:t>
            </a:r>
          </a:p>
          <a:p>
            <a:pPr lvl="1"/>
            <a:r>
              <a:rPr lang="en-US" dirty="0"/>
              <a:t>or for specialty items that do not have a high sales volume.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CBAFA64-86D4-4915-8E89-0A6630AFB5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E307C-5E64-45BD-9756-F4641F84EB25}" type="slidenum">
              <a:rPr lang="en-US" smtClean="0"/>
              <a:t>11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03B31C1-79DD-48C5-9F17-B1C92F6EA55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10523884" y="118171"/>
            <a:ext cx="495509" cy="3551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03048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68F1E4-1E42-4301-B71A-0D222E44A3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6810" y="973669"/>
            <a:ext cx="10090298" cy="706964"/>
          </a:xfrm>
        </p:spPr>
        <p:txBody>
          <a:bodyPr/>
          <a:lstStyle/>
          <a:p>
            <a:r>
              <a:rPr lang="en-US" sz="2800" dirty="0"/>
              <a:t>Why is it possible for an indirect channel of distribution that includes a wholesaler and retailers to be more efficient than a direct channel?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60F451-0F53-4EF8-8303-283130C386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Specialized channel members can be more efficient or handle products more quickly and with less damage, thus reducing the cost of distribution.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053D71A-85FF-4BF4-9C0F-95111B4F1B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E307C-5E64-45BD-9756-F4641F84EB25}" type="slidenum">
              <a:rPr lang="en-US" smtClean="0"/>
              <a:t>12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78DD5FA-E997-4785-AF85-1854301AEB1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10523884" y="118171"/>
            <a:ext cx="495509" cy="3551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42868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B67719-C5E3-4C31-833F-E70C5C2383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is non-store retailing popular with so many consumers?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0CC767-1B71-4C49-86A5-AF14B3B899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It is often more convenient to order online, through catalogs or from visiting salespeople.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E9E9405-7521-4DD7-93C2-533435B198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E307C-5E64-45BD-9756-F4641F84EB25}" type="slidenum">
              <a:rPr lang="en-US" smtClean="0"/>
              <a:t>13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2995081-6A49-4C7B-A78C-48BDF9E9527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10523884" y="118171"/>
            <a:ext cx="495509" cy="3551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83169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038983"/>
            <a:ext cx="9472613" cy="706964"/>
          </a:xfrm>
        </p:spPr>
        <p:txBody>
          <a:bodyPr>
            <a:normAutofit fontScale="90000"/>
          </a:bodyPr>
          <a:lstStyle/>
          <a:p>
            <a:r>
              <a:rPr lang="en-US" dirty="0"/>
              <a:t>What is the difference between exporting and importing?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Exporting – selling to other countries</a:t>
            </a:r>
          </a:p>
          <a:p>
            <a:r>
              <a:rPr lang="en-US" dirty="0"/>
              <a:t>Importing – buying from other countries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67222CF-2928-4BF0-9E46-846211AEAD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E307C-5E64-45BD-9756-F4641F84EB25}" type="slidenum">
              <a:rPr lang="en-US" smtClean="0"/>
              <a:t>14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7B11531-F7C4-443C-990D-672C950F62F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10523884" y="118171"/>
            <a:ext cx="495509" cy="3551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25702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9"/>
            <a:ext cx="9743201" cy="706964"/>
          </a:xfrm>
        </p:spPr>
        <p:txBody>
          <a:bodyPr>
            <a:normAutofit fontScale="90000"/>
          </a:bodyPr>
          <a:lstStyle/>
          <a:p>
            <a:r>
              <a:rPr lang="en-US" dirty="0"/>
              <a:t>Name the 7 Marketing Functions to be performed in conducting international business.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Product/Service Management</a:t>
            </a:r>
          </a:p>
          <a:p>
            <a:r>
              <a:rPr lang="en-US" dirty="0"/>
              <a:t>Distribution</a:t>
            </a:r>
          </a:p>
          <a:p>
            <a:r>
              <a:rPr lang="en-US" dirty="0"/>
              <a:t>Selling</a:t>
            </a:r>
          </a:p>
          <a:p>
            <a:r>
              <a:rPr lang="en-US" dirty="0"/>
              <a:t>Marketing Information Management</a:t>
            </a:r>
          </a:p>
          <a:p>
            <a:r>
              <a:rPr lang="en-US" dirty="0"/>
              <a:t>Financing</a:t>
            </a:r>
          </a:p>
          <a:p>
            <a:r>
              <a:rPr lang="en-US" dirty="0"/>
              <a:t>Pricing</a:t>
            </a:r>
          </a:p>
          <a:p>
            <a:r>
              <a:rPr lang="en-US" dirty="0"/>
              <a:t>Promotion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559AA35-38E8-4B00-8250-94EAE66531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E307C-5E64-45BD-9756-F4641F84EB25}" type="slidenum">
              <a:rPr lang="en-US" smtClean="0"/>
              <a:t>15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0E63675-7BFA-4C38-87C6-66E881424DC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10523884" y="118171"/>
            <a:ext cx="495509" cy="3551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45516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ED2D94-FCA3-4486-95D7-55C006D058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9340" y="920506"/>
            <a:ext cx="10451804" cy="706964"/>
          </a:xfrm>
        </p:spPr>
        <p:txBody>
          <a:bodyPr/>
          <a:lstStyle/>
          <a:p>
            <a:r>
              <a:rPr lang="en-US" sz="3200" dirty="0"/>
              <a:t>Why do many companies fail to consider international marketing when selecting target markets?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3C4B03-88CB-4385-8563-77330FCD89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businesspeople don’t have international experience they may think international marketing is too difficult and expensive.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05368DB-73C6-45DA-8ADB-20E01EA52A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E307C-5E64-45BD-9756-F4641F84EB25}" type="slidenum">
              <a:rPr lang="en-US" smtClean="0"/>
              <a:t>16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03AF1F4-A3B3-4F04-8396-7CE67639389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10523884" y="118171"/>
            <a:ext cx="495509" cy="3551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89066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BB71CD-0607-4033-9F5D-5686AA2280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0917" y="838200"/>
            <a:ext cx="9368930" cy="706964"/>
          </a:xfrm>
        </p:spPr>
        <p:txBody>
          <a:bodyPr/>
          <a:lstStyle/>
          <a:p>
            <a:r>
              <a:rPr lang="en-US" sz="3200" dirty="0"/>
              <a:t>What are the possible disadvantages of participating in a joint venture with a business from another country?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BE48ED-DDC7-44CB-9727-0DEF48FB24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It requires the cooperation of the other company in decision making.</a:t>
            </a:r>
          </a:p>
          <a:p>
            <a:r>
              <a:rPr lang="en-US" dirty="0"/>
              <a:t>If one of the businesses decides to get out of the venture, it may be difficult for the other business to continue.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9431E06-8151-40B4-8DCB-C2E5F042C9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E307C-5E64-45BD-9756-F4641F84EB25}" type="slidenum">
              <a:rPr lang="en-US" smtClean="0"/>
              <a:t>17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52241C2-3211-4FEF-9F48-92FAB063252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10523884" y="118171"/>
            <a:ext cx="495509" cy="3551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30006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58CD23-867C-4FDE-B53E-68E9456885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Why is managing marketing information such an important function when marketing in another country?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73A39F-551C-449A-BE76-DDF008B834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There will be different sources of information it may be more difficult to collect.</a:t>
            </a:r>
          </a:p>
          <a:p>
            <a:r>
              <a:rPr lang="en-US" dirty="0"/>
              <a:t>Information may need to be communicated in more than one language.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3136D3C-49E0-4F1A-8EB4-C20BA8A451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E307C-5E64-45BD-9756-F4641F84EB25}" type="slidenum">
              <a:rPr lang="en-US" smtClean="0"/>
              <a:t>18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9760EF8-9542-446E-9B1E-9F87961CC7E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10523884" y="118171"/>
            <a:ext cx="495509" cy="3551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33735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What is a non-store retailer?  </a:t>
            </a:r>
            <a:br>
              <a:rPr lang="en-US" dirty="0"/>
            </a:br>
            <a:r>
              <a:rPr lang="en-US" dirty="0"/>
              <a:t>Give 2 Examples.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341984"/>
            <a:ext cx="9799185" cy="3677816"/>
          </a:xfrm>
        </p:spPr>
        <p:txBody>
          <a:bodyPr>
            <a:noAutofit/>
          </a:bodyPr>
          <a:lstStyle/>
          <a:p>
            <a:r>
              <a:rPr lang="en-US" sz="2400" dirty="0"/>
              <a:t>A non-store retailer sells directly to the consumer’s home rather than requiring the consumer to travel to a store.</a:t>
            </a:r>
          </a:p>
          <a:p>
            <a:r>
              <a:rPr lang="en-US" sz="2400" dirty="0"/>
              <a:t>Examples</a:t>
            </a:r>
          </a:p>
          <a:p>
            <a:pPr lvl="1"/>
            <a:r>
              <a:rPr lang="en-US" sz="2000" dirty="0"/>
              <a:t>Door to Door Selling</a:t>
            </a:r>
          </a:p>
          <a:p>
            <a:pPr lvl="1"/>
            <a:r>
              <a:rPr lang="en-US" sz="2000" dirty="0"/>
              <a:t>Online Sales</a:t>
            </a:r>
          </a:p>
          <a:p>
            <a:pPr lvl="1"/>
            <a:r>
              <a:rPr lang="en-US" sz="2000" dirty="0"/>
              <a:t>Vending Machines</a:t>
            </a:r>
          </a:p>
          <a:p>
            <a:pPr lvl="1"/>
            <a:r>
              <a:rPr lang="en-US" sz="2000" dirty="0"/>
              <a:t>At Home Parties</a:t>
            </a:r>
          </a:p>
          <a:p>
            <a:pPr lvl="1"/>
            <a:r>
              <a:rPr lang="en-US" sz="2000" dirty="0"/>
              <a:t>Telephone Sales</a:t>
            </a:r>
          </a:p>
          <a:p>
            <a:pPr lvl="1"/>
            <a:r>
              <a:rPr lang="en-US" sz="2000" dirty="0" err="1"/>
              <a:t>Tv</a:t>
            </a:r>
            <a:r>
              <a:rPr lang="en-US" sz="2000" dirty="0"/>
              <a:t> Shopping Clubs</a:t>
            </a:r>
          </a:p>
          <a:p>
            <a:pPr lvl="1"/>
            <a:r>
              <a:rPr lang="en-US" sz="2000" dirty="0"/>
              <a:t>Direct Mail Selling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C7A24D3-3B63-48B5-AE9F-26E7D99F13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E307C-5E64-45BD-9756-F4641F84EB25}" type="slidenum">
              <a:rPr lang="en-US" smtClean="0"/>
              <a:t>19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67DA64F-25F7-41C8-AF1A-A7CFC4981F2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10523884" y="118171"/>
            <a:ext cx="495509" cy="3551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82428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What is the difference between direct and indirect distribution?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Direct distribution – producers sell directly to consumers</a:t>
            </a:r>
          </a:p>
          <a:p>
            <a:r>
              <a:rPr lang="en-US" dirty="0"/>
              <a:t>Indirect distribution – involves other businesses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97FF7F-C12D-4890-970A-EF3769A465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E307C-5E64-45BD-9756-F4641F84EB25}" type="slidenum">
              <a:rPr lang="en-US" smtClean="0"/>
              <a:t>2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8055E62-95EB-43FE-8B12-5DEA0FB1F73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10523884" y="118171"/>
            <a:ext cx="495509" cy="3551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98592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379112-A4E6-4E40-AD95-F7D0AD13E0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What discrepancies between producers and consumers are reduced with effective distribution?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8DA21C-04BE-4D2B-97FD-224CA0DB7C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Discrepancies in variety and quantities of products produced and consumed.</a:t>
            </a:r>
          </a:p>
          <a:p>
            <a:r>
              <a:rPr lang="en-US" dirty="0"/>
              <a:t>Discrepancies in the time and location of production and consumption.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2F1D01E-F3B4-46AD-9A06-1FA9577E90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E307C-5E64-45BD-9756-F4641F84EB25}" type="slidenum">
              <a:rPr lang="en-US" smtClean="0"/>
              <a:t>20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8C21565-770B-43A1-A112-606E45E83F6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10523884" y="118171"/>
            <a:ext cx="495509" cy="3551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24153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33E260-33BB-467D-9429-A6E4826E78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What two common type of businesses are involved in indirect distribution but not direct distribution?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686880-EF7C-430C-8E1D-4984A3A304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Wholesalers</a:t>
            </a:r>
          </a:p>
          <a:p>
            <a:r>
              <a:rPr lang="en-US" dirty="0"/>
              <a:t>Retailers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A80DA71-CADF-499F-964A-287F4825FB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E307C-5E64-45BD-9756-F4641F84EB25}" type="slidenum">
              <a:rPr lang="en-US" smtClean="0"/>
              <a:t>21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DF28662-8593-4E85-A571-1509346B408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10523884" y="118171"/>
            <a:ext cx="495509" cy="3551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7033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20CA92-8877-4CB5-9C35-8A7BE8EA9E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 what ways can wholesalers benefit manufacturers and retailers?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FBFC4C-8889-4AE4-A962-6E290C0E18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Providing specialized marketing functions and working with small businesses.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05678FA-1E08-4101-B299-2A4B54D43B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E307C-5E64-45BD-9756-F4641F84EB25}" type="slidenum">
              <a:rPr lang="en-US" smtClean="0"/>
              <a:t>22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02238FC-3A2F-460E-B0FB-589436E6B64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10523884" y="118171"/>
            <a:ext cx="495509" cy="3551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47197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0391" y="917686"/>
            <a:ext cx="9780524" cy="706964"/>
          </a:xfrm>
        </p:spPr>
        <p:txBody>
          <a:bodyPr>
            <a:normAutofit fontScale="90000"/>
          </a:bodyPr>
          <a:lstStyle/>
          <a:p>
            <a:r>
              <a:rPr lang="en-US" dirty="0"/>
              <a:t>Approximately what percent of US businesses buy and sell products in other countries.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10 percent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46A0C14-DC34-4558-8483-8B1C68BCF7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E307C-5E64-45BD-9756-F4641F84EB25}" type="slidenum">
              <a:rPr lang="en-US" smtClean="0"/>
              <a:t>23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E6F7DA5-1332-429F-8C15-60A487B58B5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10523884" y="118171"/>
            <a:ext cx="495509" cy="3551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4415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1BE65E-8794-4A74-927E-DD6A362292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are the challenges involved in distributing products internationally?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2A4C46-7850-4E65-8544-D746CDEC06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Transportation</a:t>
            </a:r>
          </a:p>
          <a:p>
            <a:r>
              <a:rPr lang="en-US" dirty="0"/>
              <a:t>Differences in language and currencies</a:t>
            </a:r>
          </a:p>
          <a:p>
            <a:r>
              <a:rPr lang="en-US" dirty="0"/>
              <a:t>Laws</a:t>
            </a:r>
          </a:p>
          <a:p>
            <a:r>
              <a:rPr lang="en-US" dirty="0"/>
              <a:t>Customs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67D20B0-3809-4EC3-BA7C-8171030EF4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E307C-5E64-45BD-9756-F4641F84EB25}" type="slidenum">
              <a:rPr lang="en-US" smtClean="0"/>
              <a:t>24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4D9C783-7567-4101-9E0E-D98C57AF70E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10523884" y="118171"/>
            <a:ext cx="495509" cy="3551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58785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BDF01D-5F16-4666-BB63-A16B516437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Why do many Internet businesses use indirect channels of distribution even though they have direct contact with customers?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741C38-069E-4FDB-B239-E5EB8BD545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They still may need help transporting and storing products or providing customer service since most of the business customers will be located in other cities and countries.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2C5CE43-54BF-4383-9A87-65BA34BE8D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E307C-5E64-45BD-9756-F4641F84EB25}" type="slidenum">
              <a:rPr lang="en-US" smtClean="0"/>
              <a:t>25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5400CAE-54A2-4C1F-BDF8-B86E267142F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10523884" y="118171"/>
            <a:ext cx="495509" cy="3551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69347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7852" y="871033"/>
            <a:ext cx="9619861" cy="706964"/>
          </a:xfrm>
        </p:spPr>
        <p:txBody>
          <a:bodyPr>
            <a:normAutofit fontScale="90000"/>
          </a:bodyPr>
          <a:lstStyle/>
          <a:p>
            <a:r>
              <a:rPr lang="en-US" dirty="0"/>
              <a:t>What are some examples of products where perishability and special handling are important distribution concerns?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Medicine</a:t>
            </a:r>
          </a:p>
          <a:p>
            <a:r>
              <a:rPr lang="en-US" dirty="0"/>
              <a:t>Flowers</a:t>
            </a:r>
          </a:p>
          <a:p>
            <a:r>
              <a:rPr lang="en-US" dirty="0"/>
              <a:t>Fresh food</a:t>
            </a:r>
          </a:p>
          <a:p>
            <a:r>
              <a:rPr lang="en-US" dirty="0"/>
              <a:t>Very expensive items</a:t>
            </a:r>
          </a:p>
          <a:p>
            <a:r>
              <a:rPr lang="en-US" dirty="0"/>
              <a:t>Antiques</a:t>
            </a:r>
          </a:p>
          <a:p>
            <a:r>
              <a:rPr lang="en-US" dirty="0"/>
              <a:t>Jewelry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AD88BB4-392E-4443-9917-7A58A57A36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E307C-5E64-45BD-9756-F4641F84EB25}" type="slidenum">
              <a:rPr lang="en-US" smtClean="0"/>
              <a:t>26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4B7713F-835A-4F08-B428-0FE4B9B0642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10523884" y="118171"/>
            <a:ext cx="495509" cy="3551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05572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C02712-4084-468B-8C1A-7A38282EB1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How can having a wholesaler as part of a channel of distribution benefit consumers?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92D4DB-B4FC-4535-8E94-E469C5A8F8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wholesaler may be concerned about the specific needs of unique or smaller target markets.</a:t>
            </a:r>
          </a:p>
          <a:p>
            <a:r>
              <a:rPr lang="en-US" dirty="0"/>
              <a:t>They may have specialized equipment and expertise in performing some of the marketing functions.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6660BCA-ECC0-4617-9A43-67A9DF7982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E307C-5E64-45BD-9756-F4641F84EB25}" type="slidenum">
              <a:rPr lang="en-US" smtClean="0"/>
              <a:t>27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F84799F-04B4-43BD-A964-8DA3F1872B9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10523884" y="118171"/>
            <a:ext cx="495509" cy="3551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18114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37731D-3715-4AE1-8563-78D38A3FBE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advantages do super stores provide for consumers?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445696-23C3-4945-8AD6-AE7F6FB873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large quantity and variety of merchandise in one location.</a:t>
            </a:r>
          </a:p>
          <a:p>
            <a:r>
              <a:rPr lang="en-US" dirty="0"/>
              <a:t>Lower product pricing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2FDA8A-3140-48A8-A300-FC9E8FE214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E307C-5E64-45BD-9756-F4641F84EB25}" type="slidenum">
              <a:rPr lang="en-US" smtClean="0"/>
              <a:t>28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75455AF-B593-4179-AA40-7C47A9500CA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10523884" y="118171"/>
            <a:ext cx="495509" cy="3551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3928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37EAEE-0B3A-4684-811D-1CC2D75699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disadvantages do superstores provide to consumers?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D7F444-D367-4F95-BF6F-382C553BAC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Lower levels of service</a:t>
            </a:r>
          </a:p>
          <a:p>
            <a:r>
              <a:rPr lang="en-US" dirty="0"/>
              <a:t>Fewer specialized products</a:t>
            </a:r>
          </a:p>
          <a:p>
            <a:r>
              <a:rPr lang="en-US" dirty="0"/>
              <a:t>Longer shopping time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06737BE-B04A-4DFA-82E8-FBB65D9CAE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E307C-5E64-45BD-9756-F4641F84EB25}" type="slidenum">
              <a:rPr lang="en-US" smtClean="0"/>
              <a:t>29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7FF1386-5879-4191-A31E-770392F67D6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10523884" y="118171"/>
            <a:ext cx="495509" cy="3551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12111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9"/>
            <a:ext cx="10144417" cy="706964"/>
          </a:xfrm>
        </p:spPr>
        <p:txBody>
          <a:bodyPr>
            <a:normAutofit fontScale="90000"/>
          </a:bodyPr>
          <a:lstStyle/>
          <a:p>
            <a:r>
              <a:rPr lang="en-US" dirty="0"/>
              <a:t>What are the major factors to be considered when a business selects a channel of distribution?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Perishability</a:t>
            </a:r>
          </a:p>
          <a:p>
            <a:r>
              <a:rPr lang="en-US" dirty="0"/>
              <a:t>Distance</a:t>
            </a:r>
          </a:p>
          <a:p>
            <a:r>
              <a:rPr lang="en-US" dirty="0"/>
              <a:t>Special Handling</a:t>
            </a:r>
          </a:p>
          <a:p>
            <a:r>
              <a:rPr lang="en-US" dirty="0"/>
              <a:t>Number of Customers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87698D9-3F3F-4EB3-8B77-71B1A0CAC7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E307C-5E64-45BD-9756-F4641F84EB25}" type="slidenum">
              <a:rPr lang="en-US" smtClean="0"/>
              <a:t>3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5640BD0-0B42-47D3-AD45-3BF3821F45D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10523884" y="118171"/>
            <a:ext cx="495509" cy="3551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44314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9E13B8-A8EE-4C6B-8005-A3FAFF9068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What characteristics should a company look for when selecting an exporter to help develop international business?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DC8762-FCDD-436A-809B-2EA54E5435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 exporter who is very familiar with and experienced in the countries and with the markets the business wants to serve.</a:t>
            </a:r>
          </a:p>
          <a:p>
            <a:r>
              <a:rPr lang="en-US" dirty="0"/>
              <a:t>One who has the specialized expertise in marketing functions the business needs to have performed.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5165E95-504E-4BD9-8C72-6EF062DAB8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E307C-5E64-45BD-9756-F4641F84EB25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97735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00E26B-E4AB-425F-821F-523FEED0C7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8586" y="838200"/>
            <a:ext cx="10100930" cy="706964"/>
          </a:xfrm>
        </p:spPr>
        <p:txBody>
          <a:bodyPr/>
          <a:lstStyle/>
          <a:p>
            <a:r>
              <a:rPr lang="en-US" sz="3200" dirty="0"/>
              <a:t>How can technology affect each of the marketing mix elements for a company involved in international marketing?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EB493B-67A5-4985-B529-2219EA966B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4" y="2275367"/>
            <a:ext cx="8825659" cy="4465675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Product </a:t>
            </a:r>
          </a:p>
          <a:p>
            <a:pPr lvl="1"/>
            <a:r>
              <a:rPr lang="en-US" dirty="0"/>
              <a:t>the country must have the technology to use the product.</a:t>
            </a:r>
          </a:p>
          <a:p>
            <a:r>
              <a:rPr lang="en-US" dirty="0"/>
              <a:t>Price </a:t>
            </a:r>
          </a:p>
          <a:p>
            <a:pPr lvl="1"/>
            <a:r>
              <a:rPr lang="en-US" dirty="0"/>
              <a:t>the technology may differ among different countries</a:t>
            </a:r>
          </a:p>
          <a:p>
            <a:r>
              <a:rPr lang="en-US" dirty="0"/>
              <a:t>Place </a:t>
            </a:r>
          </a:p>
          <a:p>
            <a:pPr lvl="1"/>
            <a:r>
              <a:rPr lang="en-US" dirty="0"/>
              <a:t>technologies for transporting and storage and tracking shipments using barcode technology.</a:t>
            </a:r>
          </a:p>
          <a:p>
            <a:r>
              <a:rPr lang="en-US" dirty="0"/>
              <a:t>Promotion </a:t>
            </a:r>
          </a:p>
          <a:p>
            <a:pPr lvl="1"/>
            <a:r>
              <a:rPr lang="en-US" dirty="0"/>
              <a:t>a country may have unique laws or procedures for using media. Internet access may be restricted for communicating with customers.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3F30089-ED88-428E-B44D-F3660727B5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E307C-5E64-45BD-9756-F4641F84EB25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13155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F99388-5B3C-443F-80D9-3CBB639D60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9851" y="838200"/>
            <a:ext cx="10079665" cy="706964"/>
          </a:xfrm>
        </p:spPr>
        <p:txBody>
          <a:bodyPr/>
          <a:lstStyle/>
          <a:p>
            <a:r>
              <a:rPr lang="en-US" sz="3200" dirty="0"/>
              <a:t>What are some ways a manufacturer can use to insure the effectiveness of an indirect channel of distribution?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5EB2E7-E315-439B-B589-88F58F0058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Careful selection of channel members</a:t>
            </a:r>
          </a:p>
          <a:p>
            <a:r>
              <a:rPr lang="en-US" dirty="0"/>
              <a:t>Regularly communicating with channel members</a:t>
            </a:r>
          </a:p>
          <a:p>
            <a:r>
              <a:rPr lang="en-US" dirty="0"/>
              <a:t>Providing customer information to help planning.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4D40BA4-84BA-4389-AFD6-5C5801E8CC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E307C-5E64-45BD-9756-F4641F84EB25}" type="slidenum">
              <a:rPr lang="en-US" smtClean="0"/>
              <a:t>4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2AA7ABB-8798-4D26-AD7E-135D2503B39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10523884" y="118171"/>
            <a:ext cx="495509" cy="3551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23894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B2DAD9-F1F0-4C92-A81F-0795A4D456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2382" y="973669"/>
            <a:ext cx="9983972" cy="706964"/>
          </a:xfrm>
        </p:spPr>
        <p:txBody>
          <a:bodyPr/>
          <a:lstStyle/>
          <a:p>
            <a:r>
              <a:rPr lang="en-US" sz="3200" dirty="0"/>
              <a:t>Why are the needs and preferences of consumers so important in planning distribution?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3615A8-25A8-4F25-9D26-FB005588EA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If the channel doesn’t meet the consumer needs regarding:</a:t>
            </a:r>
          </a:p>
          <a:p>
            <a:pPr lvl="1"/>
            <a:r>
              <a:rPr lang="en-US" dirty="0"/>
              <a:t>Location</a:t>
            </a:r>
          </a:p>
          <a:p>
            <a:pPr lvl="1"/>
            <a:r>
              <a:rPr lang="en-US" dirty="0"/>
              <a:t>Timing</a:t>
            </a:r>
          </a:p>
          <a:p>
            <a:pPr lvl="1"/>
            <a:r>
              <a:rPr lang="en-US" dirty="0"/>
              <a:t>Quality</a:t>
            </a:r>
          </a:p>
          <a:p>
            <a:pPr lvl="1"/>
            <a:r>
              <a:rPr lang="en-US" dirty="0"/>
              <a:t>Price</a:t>
            </a:r>
          </a:p>
          <a:p>
            <a:pPr marL="0" indent="0">
              <a:buNone/>
            </a:pPr>
            <a:r>
              <a:rPr lang="en-US" dirty="0"/>
              <a:t>   the consumer will not make a purchase.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FEA0DB4-438F-49F6-B4CD-FB52119FC2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E307C-5E64-45BD-9756-F4641F84EB25}" type="slidenum">
              <a:rPr lang="en-US" smtClean="0"/>
              <a:t>5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98BFD4F-1EEF-4EF4-8B1B-8B6309AF6F6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10523884" y="118171"/>
            <a:ext cx="495509" cy="3551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02943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DA74E6-C812-424F-9147-C35FBB47EE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are some ways that computers are used to improve distribution?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0918F1-4CA2-4D08-91C6-2F8937A3CD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Taking and processing orders</a:t>
            </a:r>
          </a:p>
          <a:p>
            <a:r>
              <a:rPr lang="en-US" dirty="0"/>
              <a:t>Tracking shipments</a:t>
            </a:r>
          </a:p>
          <a:p>
            <a:r>
              <a:rPr lang="en-US" dirty="0"/>
              <a:t>Handling customer service problems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DCEB3E5-2FA0-40A7-8343-905E97CED7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E307C-5E64-45BD-9756-F4641F84EB25}" type="slidenum">
              <a:rPr lang="en-US" smtClean="0"/>
              <a:t>6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6EEAD3A-4CA9-4B56-AC72-6B3900D2444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10523884" y="118171"/>
            <a:ext cx="495509" cy="3551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73376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9"/>
            <a:ext cx="9995128" cy="706964"/>
          </a:xfrm>
        </p:spPr>
        <p:txBody>
          <a:bodyPr>
            <a:normAutofit fontScale="90000"/>
          </a:bodyPr>
          <a:lstStyle/>
          <a:p>
            <a:r>
              <a:rPr lang="en-US" dirty="0"/>
              <a:t>Give an example of a wholesaler and retailer.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787" y="2230276"/>
            <a:ext cx="11264091" cy="3416300"/>
          </a:xfrm>
        </p:spPr>
        <p:txBody>
          <a:bodyPr>
            <a:noAutofit/>
          </a:bodyPr>
          <a:lstStyle/>
          <a:p>
            <a:r>
              <a:rPr lang="en-US" sz="2400" dirty="0"/>
              <a:t>Wholesaler </a:t>
            </a:r>
          </a:p>
          <a:p>
            <a:pPr lvl="1"/>
            <a:r>
              <a:rPr lang="en-US" sz="2000" dirty="0"/>
              <a:t>Companies that assist with distribution activities between business.  </a:t>
            </a:r>
          </a:p>
          <a:p>
            <a:pPr lvl="1"/>
            <a:r>
              <a:rPr lang="en-US" sz="2000" dirty="0"/>
              <a:t>Seldom sell products to individual consumers.</a:t>
            </a:r>
          </a:p>
          <a:p>
            <a:pPr lvl="1"/>
            <a:r>
              <a:rPr lang="en-US" sz="2000" dirty="0"/>
              <a:t>Olean Wholesale, BJ’s, Sam’s Club</a:t>
            </a:r>
          </a:p>
          <a:p>
            <a:r>
              <a:rPr lang="en-US" sz="2400" dirty="0"/>
              <a:t>Retailer </a:t>
            </a:r>
          </a:p>
          <a:p>
            <a:pPr lvl="1"/>
            <a:r>
              <a:rPr lang="en-US" sz="2000" dirty="0"/>
              <a:t>The final business organization in an indirect channel of distribution for consumer products</a:t>
            </a:r>
          </a:p>
          <a:p>
            <a:pPr lvl="1"/>
            <a:r>
              <a:rPr lang="en-US" sz="2000" dirty="0"/>
              <a:t>They accumulate the products their consumer needs by buying from manufacturers and wholesalers.</a:t>
            </a:r>
          </a:p>
          <a:p>
            <a:pPr lvl="1"/>
            <a:r>
              <a:rPr lang="en-US" sz="2000" dirty="0"/>
              <a:t>Walmart, Shop and Save, Hanson Farms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6B97996-6FAA-4E83-A994-1A3369148F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E307C-5E64-45BD-9756-F4641F84EB25}" type="slidenum">
              <a:rPr lang="en-US" smtClean="0"/>
              <a:t>7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86F18B8-538D-4ACF-B3ED-78107001E3A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10523884" y="118171"/>
            <a:ext cx="495509" cy="3551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62109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3027" y="1001661"/>
            <a:ext cx="9836507" cy="706964"/>
          </a:xfrm>
        </p:spPr>
        <p:txBody>
          <a:bodyPr>
            <a:normAutofit fontScale="90000"/>
          </a:bodyPr>
          <a:lstStyle/>
          <a:p>
            <a:r>
              <a:rPr lang="en-US" dirty="0"/>
              <a:t>What benefits do wholesalers provide to small retailers?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Provide specialized activities</a:t>
            </a:r>
          </a:p>
          <a:p>
            <a:r>
              <a:rPr lang="en-US" dirty="0"/>
              <a:t>Are more efficient</a:t>
            </a:r>
          </a:p>
          <a:p>
            <a:r>
              <a:rPr lang="en-US" dirty="0"/>
              <a:t>Good information sources</a:t>
            </a:r>
          </a:p>
          <a:p>
            <a:r>
              <a:rPr lang="en-US" dirty="0"/>
              <a:t>May be able to provide the latest technology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FF1EC3C-20E2-4FC0-A6BE-B7618901B8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E307C-5E64-45BD-9756-F4641F84EB25}" type="slidenum">
              <a:rPr lang="en-US" smtClean="0"/>
              <a:t>8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87785DD-CB1E-4057-AA3E-E358814D67E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10523884" y="118171"/>
            <a:ext cx="495509" cy="3551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11424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9"/>
            <a:ext cx="9392544" cy="706964"/>
          </a:xfrm>
        </p:spPr>
        <p:txBody>
          <a:bodyPr/>
          <a:lstStyle/>
          <a:p>
            <a:r>
              <a:rPr lang="en-US" dirty="0"/>
              <a:t>What are the 4 types of retail businesses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Single, limited-line stores</a:t>
            </a:r>
          </a:p>
          <a:p>
            <a:r>
              <a:rPr lang="en-US" dirty="0"/>
              <a:t>Mixed merchandise stores</a:t>
            </a:r>
          </a:p>
          <a:p>
            <a:r>
              <a:rPr lang="en-US" dirty="0"/>
              <a:t>Super stores</a:t>
            </a:r>
          </a:p>
          <a:p>
            <a:r>
              <a:rPr lang="en-US" dirty="0"/>
              <a:t>Non-store retailing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DCA0A43-D405-40F9-BCB0-69254D244D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E307C-5E64-45BD-9756-F4641F84EB25}" type="slidenum">
              <a:rPr lang="en-US" smtClean="0"/>
              <a:t>9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AEA1C80-4728-4D89-919E-FB0B2DFE418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10523884" y="118171"/>
            <a:ext cx="495509" cy="3551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15931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F9C9D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EC7F02AD-9687-440F-A9DF-FAA6F22270D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470</TotalTime>
  <Words>1072</Words>
  <Application>Microsoft Office PowerPoint</Application>
  <PresentationFormat>Widescreen</PresentationFormat>
  <Paragraphs>161</Paragraphs>
  <Slides>31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6" baseType="lpstr">
      <vt:lpstr>Arial</vt:lpstr>
      <vt:lpstr>Calibri</vt:lpstr>
      <vt:lpstr>Century Gothic</vt:lpstr>
      <vt:lpstr>Wingdings 3</vt:lpstr>
      <vt:lpstr>Ion Boardroom</vt:lpstr>
      <vt:lpstr>Marketing  Ch. 4 Review</vt:lpstr>
      <vt:lpstr>What is the difference between direct and indirect distribution?</vt:lpstr>
      <vt:lpstr>What are the major factors to be considered when a business selects a channel of distribution?</vt:lpstr>
      <vt:lpstr>What are some ways a manufacturer can use to insure the effectiveness of an indirect channel of distribution?</vt:lpstr>
      <vt:lpstr>Why are the needs and preferences of consumers so important in planning distribution?</vt:lpstr>
      <vt:lpstr>What are some ways that computers are used to improve distribution?</vt:lpstr>
      <vt:lpstr>Give an example of a wholesaler and retailer.</vt:lpstr>
      <vt:lpstr>What benefits do wholesalers provide to small retailers?</vt:lpstr>
      <vt:lpstr>What are the 4 types of retail businesses</vt:lpstr>
      <vt:lpstr>Why must all marketing functions be performed by some member of a channel of distribution?</vt:lpstr>
      <vt:lpstr>Why would a large retailer want to use a wholesaler?</vt:lpstr>
      <vt:lpstr>Why is it possible for an indirect channel of distribution that includes a wholesaler and retailers to be more efficient than a direct channel?</vt:lpstr>
      <vt:lpstr>Why is non-store retailing popular with so many consumers?</vt:lpstr>
      <vt:lpstr>What is the difference between exporting and importing?</vt:lpstr>
      <vt:lpstr>Name the 7 Marketing Functions to be performed in conducting international business.</vt:lpstr>
      <vt:lpstr>Why do many companies fail to consider international marketing when selecting target markets?</vt:lpstr>
      <vt:lpstr>What are the possible disadvantages of participating in a joint venture with a business from another country?</vt:lpstr>
      <vt:lpstr>Why is managing marketing information such an important function when marketing in another country?</vt:lpstr>
      <vt:lpstr>What is a non-store retailer?   Give 2 Examples.</vt:lpstr>
      <vt:lpstr>What discrepancies between producers and consumers are reduced with effective distribution?</vt:lpstr>
      <vt:lpstr>What two common type of businesses are involved in indirect distribution but not direct distribution?</vt:lpstr>
      <vt:lpstr>In what ways can wholesalers benefit manufacturers and retailers?</vt:lpstr>
      <vt:lpstr>Approximately what percent of US businesses buy and sell products in other countries.</vt:lpstr>
      <vt:lpstr>What are the challenges involved in distributing products internationally?</vt:lpstr>
      <vt:lpstr>Why do many Internet businesses use indirect channels of distribution even though they have direct contact with customers?</vt:lpstr>
      <vt:lpstr>What are some examples of products where perishability and special handling are important distribution concerns?</vt:lpstr>
      <vt:lpstr>How can having a wholesaler as part of a channel of distribution benefit consumers?</vt:lpstr>
      <vt:lpstr>What advantages do super stores provide for consumers?</vt:lpstr>
      <vt:lpstr>What disadvantages do superstores provide to consumers?</vt:lpstr>
      <vt:lpstr>What characteristics should a company look for when selecting an exporter to help develop international business?</vt:lpstr>
      <vt:lpstr>How can technology affect each of the marketing mix elements for a company involved in international marketing?</vt:lpstr>
    </vt:vector>
  </TitlesOfParts>
  <Company>Fillmore CSD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Ellsworth, Tricia</dc:creator>
  <cp:lastModifiedBy>Ellsworth, Tricia</cp:lastModifiedBy>
  <cp:revision>24</cp:revision>
  <cp:lastPrinted>2021-04-19T18:58:20Z</cp:lastPrinted>
  <dcterms:created xsi:type="dcterms:W3CDTF">2019-03-26T13:30:43Z</dcterms:created>
  <dcterms:modified xsi:type="dcterms:W3CDTF">2021-04-19T19:12:26Z</dcterms:modified>
</cp:coreProperties>
</file>